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22" r:id="rId5"/>
  </p:sldMasterIdLst>
  <p:notesMasterIdLst>
    <p:notesMasterId r:id="rId31"/>
  </p:notesMasterIdLst>
  <p:sldIdLst>
    <p:sldId id="269" r:id="rId6"/>
    <p:sldId id="365" r:id="rId7"/>
    <p:sldId id="266" r:id="rId8"/>
    <p:sldId id="366" r:id="rId9"/>
    <p:sldId id="367" r:id="rId10"/>
    <p:sldId id="272" r:id="rId11"/>
    <p:sldId id="264" r:id="rId12"/>
    <p:sldId id="265" r:id="rId13"/>
    <p:sldId id="267" r:id="rId14"/>
    <p:sldId id="268" r:id="rId15"/>
    <p:sldId id="273" r:id="rId16"/>
    <p:sldId id="382" r:id="rId17"/>
    <p:sldId id="370" r:id="rId18"/>
    <p:sldId id="371" r:id="rId19"/>
    <p:sldId id="372" r:id="rId20"/>
    <p:sldId id="389" r:id="rId21"/>
    <p:sldId id="375" r:id="rId22"/>
    <p:sldId id="377" r:id="rId23"/>
    <p:sldId id="379" r:id="rId24"/>
    <p:sldId id="374" r:id="rId25"/>
    <p:sldId id="373" r:id="rId26"/>
    <p:sldId id="386" r:id="rId27"/>
    <p:sldId id="387" r:id="rId28"/>
    <p:sldId id="388" r:id="rId29"/>
    <p:sldId id="390" r:id="rId30"/>
  </p:sldIdLst>
  <p:sldSz cx="12192000" cy="6858000"/>
  <p:notesSz cx="6858000" cy="2876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ie Longeway" initials="SL" lastIdx="3" clrIdx="0">
    <p:extLst>
      <p:ext uri="{19B8F6BF-5375-455C-9EA6-DF929625EA0E}">
        <p15:presenceInfo xmlns:p15="http://schemas.microsoft.com/office/powerpoint/2012/main" userId="S::slongewa@uwaterloo.ca::94142749-b233-41bc-bf61-98d3a3db848f" providerId="AD"/>
      </p:ext>
    </p:extLst>
  </p:cmAuthor>
  <p:cmAuthor id="2" name="Kerry Stryker" initials="KS" lastIdx="17" clrIdx="1">
    <p:extLst>
      <p:ext uri="{19B8F6BF-5375-455C-9EA6-DF929625EA0E}">
        <p15:presenceInfo xmlns:p15="http://schemas.microsoft.com/office/powerpoint/2012/main" userId="S::kstryker@uwaterloo.ca::1d8fc749-9e3e-47cf-a569-08f7c21b9faf" providerId="AD"/>
      </p:ext>
    </p:extLst>
  </p:cmAuthor>
  <p:cmAuthor id="3" name="Nick Manning" initials="NM" lastIdx="6" clrIdx="2">
    <p:extLst>
      <p:ext uri="{19B8F6BF-5375-455C-9EA6-DF929625EA0E}">
        <p15:presenceInfo xmlns:p15="http://schemas.microsoft.com/office/powerpoint/2012/main" userId="S::nmanning@uwaterloo.ca::fd686d66-879f-419a-baca-7725cdd89cc2" providerId="AD"/>
      </p:ext>
    </p:extLst>
  </p:cmAuthor>
  <p:cmAuthor id="4" name="Natalie Quinlan" initials="NQ" lastIdx="5" clrIdx="3">
    <p:extLst>
      <p:ext uri="{19B8F6BF-5375-455C-9EA6-DF929625EA0E}">
        <p15:presenceInfo xmlns:p15="http://schemas.microsoft.com/office/powerpoint/2012/main" userId="S::nquinlan@uwaterloo.ca::06885835-3779-4450-8a5f-497ecc801f5e" providerId="AD"/>
      </p:ext>
    </p:extLst>
  </p:cmAuthor>
  <p:cmAuthor id="5" name="Beth Gallagher" initials="BG" lastIdx="2" clrIdx="4">
    <p:extLst>
      <p:ext uri="{19B8F6BF-5375-455C-9EA6-DF929625EA0E}">
        <p15:presenceInfo xmlns:p15="http://schemas.microsoft.com/office/powerpoint/2012/main" userId="S::b3gallag@uwaterloo.ca::14b219be-6634-4757-a270-03bda918dc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8833"/>
    <a:srgbClr val="FFDB43"/>
    <a:srgbClr val="C96921"/>
    <a:srgbClr val="D77D23"/>
    <a:srgbClr val="DB8025"/>
    <a:srgbClr val="E18947"/>
    <a:srgbClr val="C56721"/>
    <a:srgbClr val="A8581C"/>
    <a:srgbClr val="D36E23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71754-B3D1-EF1D-75CB-F3119BCC8FF4}" v="311" dt="2022-04-03T23:31:20.401"/>
    <p1510:client id="{0F856CAF-112C-425E-9B53-83D62B734B65}" v="4" dt="2022-04-04T01:18:47.775"/>
    <p1510:client id="{153345EA-76F3-23FB-767D-C11259DCF866}" v="43" dt="2022-04-04T15:26:55.532"/>
    <p1510:client id="{21E2F19C-424E-49B5-8E8F-AEED4BBB2BEA}" v="230" dt="2022-04-04T00:11:52.965"/>
    <p1510:client id="{27CAD06E-40AC-4AFE-9E0D-EAA2B99F129F}" v="11" dt="2022-04-04T16:19:16.220"/>
    <p1510:client id="{4571884B-2A05-41D8-8915-D91A94A0D254}" v="258" dt="2022-04-04T02:08:38.516"/>
    <p1510:client id="{76AAF3F3-8FFB-4B78-A8B4-71CFE347A1C5}" v="687" dt="2022-04-04T05:25:18.867"/>
    <p1510:client id="{79E47FB8-FFF8-4417-9922-71461218EC2B}" v="203" dt="2022-04-03T23:18:10.511"/>
    <p1510:client id="{968C8530-C9C9-4533-928E-D47A61BD1F00}" v="250" dt="2022-04-03T21:05:44.727"/>
    <p1510:client id="{C507CB88-28D5-47E1-8F59-90F0D276D59D}" v="12" dt="2022-04-04T00:44:02.115"/>
    <p1510:client id="{CAAEB06C-EAED-4E90-B2A0-CD8BECEB7F79}" v="361" dt="2022-04-03T19:55:45.005"/>
    <p1510:client id="{CEAB3CF1-41C1-4E9E-9A31-3D0CDC9BF13A}" v="1126" dt="2022-04-04T15:39:54.215"/>
    <p1510:client id="{D6590B5A-7DEE-4716-8B94-539BF9A0CFF8}" v="26" dt="2022-04-03T21:03:20.974"/>
    <p1510:client id="{DD272360-20FE-42EE-B094-1BEB82C41B08}" v="146" dt="2022-04-04T02:11:23.599"/>
    <p1510:client id="{DE37F489-2DEB-477B-8D23-046CCA75CEB2}" v="1" dt="2022-04-04T16:34:24.006"/>
    <p1510:client id="{EE95E76B-5B9B-491E-B32A-CEB84EF7ADE8}" v="12" dt="2022-04-03T20:25:29.279"/>
    <p1510:client id="{F0569D82-A93A-6C61-C66E-6D2C61A9DBFD}" v="484" dt="2022-04-04T06:07:05.337"/>
    <p1510:client id="{F2C28003-E3AC-4E32-9DB2-9083826B9FB3}" v="265" dt="2022-04-03T23:22:57.925"/>
    <p1510:client id="{FDFD50A3-6100-4605-B1B0-E209850F39FC}" v="1124" dt="2022-04-03T19:37:56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itya Laad" userId="S::ulaad@uwaterloo.ca::93290fc9-418a-43ac-a5f6-993224e7558b" providerId="AD" clId="Web-{F0569D82-A93A-6C61-C66E-6D2C61A9DBFD}"/>
    <pc:docChg chg="modSld">
      <pc:chgData name="Uditya Laad" userId="S::ulaad@uwaterloo.ca::93290fc9-418a-43ac-a5f6-993224e7558b" providerId="AD" clId="Web-{F0569D82-A93A-6C61-C66E-6D2C61A9DBFD}" dt="2022-04-04T06:07:04.962" v="511" actId="20577"/>
      <pc:docMkLst>
        <pc:docMk/>
      </pc:docMkLst>
      <pc:sldChg chg="addSp delSp modSp">
        <pc:chgData name="Uditya Laad" userId="S::ulaad@uwaterloo.ca::93290fc9-418a-43ac-a5f6-993224e7558b" providerId="AD" clId="Web-{F0569D82-A93A-6C61-C66E-6D2C61A9DBFD}" dt="2022-04-04T06:07:04.962" v="511" actId="20577"/>
        <pc:sldMkLst>
          <pc:docMk/>
          <pc:sldMk cId="1821998999" sldId="387"/>
        </pc:sldMkLst>
        <pc:spChg chg="del">
          <ac:chgData name="Uditya Laad" userId="S::ulaad@uwaterloo.ca::93290fc9-418a-43ac-a5f6-993224e7558b" providerId="AD" clId="Web-{F0569D82-A93A-6C61-C66E-6D2C61A9DBFD}" dt="2022-04-04T05:56:44.660" v="4"/>
          <ac:spMkLst>
            <pc:docMk/>
            <pc:sldMk cId="1821998999" sldId="387"/>
            <ac:spMk id="6" creationId="{AFCC2E85-4C0D-2616-1F70-FFA99B74571D}"/>
          </ac:spMkLst>
        </pc:spChg>
        <pc:spChg chg="mod">
          <ac:chgData name="Uditya Laad" userId="S::ulaad@uwaterloo.ca::93290fc9-418a-43ac-a5f6-993224e7558b" providerId="AD" clId="Web-{F0569D82-A93A-6C61-C66E-6D2C61A9DBFD}" dt="2022-04-04T06:07:04.962" v="511" actId="20577"/>
          <ac:spMkLst>
            <pc:docMk/>
            <pc:sldMk cId="1821998999" sldId="387"/>
            <ac:spMk id="7" creationId="{473F733E-4A98-019C-8D17-6274F268838A}"/>
          </ac:spMkLst>
        </pc:spChg>
        <pc:spChg chg="add del mod">
          <ac:chgData name="Uditya Laad" userId="S::ulaad@uwaterloo.ca::93290fc9-418a-43ac-a5f6-993224e7558b" providerId="AD" clId="Web-{F0569D82-A93A-6C61-C66E-6D2C61A9DBFD}" dt="2022-04-04T05:56:42.722" v="3"/>
          <ac:spMkLst>
            <pc:docMk/>
            <pc:sldMk cId="1821998999" sldId="387"/>
            <ac:spMk id="9" creationId="{2F549D72-6F7C-0E32-4D2D-78BC21121797}"/>
          </ac:spMkLst>
        </pc:spChg>
        <pc:spChg chg="add del">
          <ac:chgData name="Uditya Laad" userId="S::ulaad@uwaterloo.ca::93290fc9-418a-43ac-a5f6-993224e7558b" providerId="AD" clId="Web-{F0569D82-A93A-6C61-C66E-6D2C61A9DBFD}" dt="2022-04-04T05:56:51.238" v="6"/>
          <ac:spMkLst>
            <pc:docMk/>
            <pc:sldMk cId="1821998999" sldId="387"/>
            <ac:spMk id="10" creationId="{B64931CC-FEEB-F841-F4A1-07340B50D55E}"/>
          </ac:spMkLst>
        </pc:spChg>
        <pc:spChg chg="add del">
          <ac:chgData name="Uditya Laad" userId="S::ulaad@uwaterloo.ca::93290fc9-418a-43ac-a5f6-993224e7558b" providerId="AD" clId="Web-{F0569D82-A93A-6C61-C66E-6D2C61A9DBFD}" dt="2022-04-04T05:57:27.832" v="13"/>
          <ac:spMkLst>
            <pc:docMk/>
            <pc:sldMk cId="1821998999" sldId="387"/>
            <ac:spMk id="11" creationId="{342E228B-5BD5-E7A4-C5D7-970FE5E2A64C}"/>
          </ac:spMkLst>
        </pc:spChg>
      </pc:sldChg>
    </pc:docChg>
  </pc:docChgLst>
  <pc:docChgLst>
    <pc:chgData name="Vijii Sasidharan" userId="S::vsasidha@uwaterloo.ca::204759b0-1acd-4c6d-bd6e-b23b4d61f37f" providerId="AD" clId="Web-{79E47FB8-FFF8-4417-9922-71461218EC2B}"/>
    <pc:docChg chg="modSld">
      <pc:chgData name="Vijii Sasidharan" userId="S::vsasidha@uwaterloo.ca::204759b0-1acd-4c6d-bd6e-b23b4d61f37f" providerId="AD" clId="Web-{79E47FB8-FFF8-4417-9922-71461218EC2B}" dt="2022-04-03T23:18:10.214" v="201" actId="20577"/>
      <pc:docMkLst>
        <pc:docMk/>
      </pc:docMkLst>
      <pc:sldChg chg="modSp">
        <pc:chgData name="Vijii Sasidharan" userId="S::vsasidha@uwaterloo.ca::204759b0-1acd-4c6d-bd6e-b23b4d61f37f" providerId="AD" clId="Web-{79E47FB8-FFF8-4417-9922-71461218EC2B}" dt="2022-04-03T23:18:10.214" v="201" actId="20577"/>
        <pc:sldMkLst>
          <pc:docMk/>
          <pc:sldMk cId="1918313393" sldId="388"/>
        </pc:sldMkLst>
        <pc:spChg chg="mod">
          <ac:chgData name="Vijii Sasidharan" userId="S::vsasidha@uwaterloo.ca::204759b0-1acd-4c6d-bd6e-b23b4d61f37f" providerId="AD" clId="Web-{79E47FB8-FFF8-4417-9922-71461218EC2B}" dt="2022-04-03T23:18:10.214" v="201" actId="20577"/>
          <ac:spMkLst>
            <pc:docMk/>
            <pc:sldMk cId="1918313393" sldId="388"/>
            <ac:spMk id="3" creationId="{0101C1DA-78FA-A2F0-7CA0-E608F6403C28}"/>
          </ac:spMkLst>
        </pc:spChg>
      </pc:sldChg>
    </pc:docChg>
  </pc:docChgLst>
  <pc:docChgLst>
    <pc:chgData name="Harpreet Jolly" userId="S::h2jolly@uwaterloo.ca::de966692-ee1d-4342-82c7-4291d5c1399a" providerId="AD" clId="Web-{FDFD50A3-6100-4605-B1B0-E209850F39FC}"/>
    <pc:docChg chg="modSld">
      <pc:chgData name="Harpreet Jolly" userId="S::h2jolly@uwaterloo.ca::de966692-ee1d-4342-82c7-4291d5c1399a" providerId="AD" clId="Web-{FDFD50A3-6100-4605-B1B0-E209850F39FC}" dt="2022-04-03T19:37:56.465" v="568" actId="20577"/>
      <pc:docMkLst>
        <pc:docMk/>
      </pc:docMkLst>
      <pc:sldChg chg="addSp delSp modSp">
        <pc:chgData name="Harpreet Jolly" userId="S::h2jolly@uwaterloo.ca::de966692-ee1d-4342-82c7-4291d5c1399a" providerId="AD" clId="Web-{FDFD50A3-6100-4605-B1B0-E209850F39FC}" dt="2022-04-03T19:37:56.465" v="568" actId="20577"/>
        <pc:sldMkLst>
          <pc:docMk/>
          <pc:sldMk cId="409856333" sldId="386"/>
        </pc:sldMkLst>
        <pc:spChg chg="mod">
          <ac:chgData name="Harpreet Jolly" userId="S::h2jolly@uwaterloo.ca::de966692-ee1d-4342-82c7-4291d5c1399a" providerId="AD" clId="Web-{FDFD50A3-6100-4605-B1B0-E209850F39FC}" dt="2022-04-03T19:24:57.521" v="0" actId="20577"/>
          <ac:spMkLst>
            <pc:docMk/>
            <pc:sldMk cId="409856333" sldId="386"/>
            <ac:spMk id="2" creationId="{D042C129-66A8-4C45-9EA9-A11AF64F03F9}"/>
          </ac:spMkLst>
        </pc:spChg>
        <pc:spChg chg="add del">
          <ac:chgData name="Harpreet Jolly" userId="S::h2jolly@uwaterloo.ca::de966692-ee1d-4342-82c7-4291d5c1399a" providerId="AD" clId="Web-{FDFD50A3-6100-4605-B1B0-E209850F39FC}" dt="2022-04-03T19:25:07.350" v="2"/>
          <ac:spMkLst>
            <pc:docMk/>
            <pc:sldMk cId="409856333" sldId="386"/>
            <ac:spMk id="3" creationId="{CF3DDAD7-E74D-281A-D3B2-D9303FF963C3}"/>
          </ac:spMkLst>
        </pc:spChg>
        <pc:spChg chg="add mod">
          <ac:chgData name="Harpreet Jolly" userId="S::h2jolly@uwaterloo.ca::de966692-ee1d-4342-82c7-4291d5c1399a" providerId="AD" clId="Web-{FDFD50A3-6100-4605-B1B0-E209850F39FC}" dt="2022-04-03T19:37:56.465" v="568" actId="20577"/>
          <ac:spMkLst>
            <pc:docMk/>
            <pc:sldMk cId="409856333" sldId="386"/>
            <ac:spMk id="4" creationId="{BAD1DF80-2781-E3C3-74B1-145AADF73B2A}"/>
          </ac:spMkLst>
        </pc:spChg>
      </pc:sldChg>
    </pc:docChg>
  </pc:docChgLst>
  <pc:docChgLst>
    <pc:chgData name="Uditya Laad" userId="S::ulaad@uwaterloo.ca::93290fc9-418a-43ac-a5f6-993224e7558b" providerId="AD" clId="Web-{C3123879-E425-6C5A-6817-098C5641AC89}"/>
    <pc:docChg chg="modSld">
      <pc:chgData name="Uditya Laad" userId="S::ulaad@uwaterloo.ca::93290fc9-418a-43ac-a5f6-993224e7558b" providerId="AD" clId="Web-{C3123879-E425-6C5A-6817-098C5641AC89}" dt="2022-02-28T23:27:49.811" v="18" actId="1076"/>
      <pc:docMkLst>
        <pc:docMk/>
      </pc:docMkLst>
      <pc:sldChg chg="modSp">
        <pc:chgData name="Uditya Laad" userId="S::ulaad@uwaterloo.ca::93290fc9-418a-43ac-a5f6-993224e7558b" providerId="AD" clId="Web-{C3123879-E425-6C5A-6817-098C5641AC89}" dt="2022-02-28T23:25:45.419" v="4" actId="1076"/>
        <pc:sldMkLst>
          <pc:docMk/>
          <pc:sldMk cId="1880969092" sldId="266"/>
        </pc:sldMkLst>
        <pc:picChg chg="mod">
          <ac:chgData name="Uditya Laad" userId="S::ulaad@uwaterloo.ca::93290fc9-418a-43ac-a5f6-993224e7558b" providerId="AD" clId="Web-{C3123879-E425-6C5A-6817-098C5641AC89}" dt="2022-02-28T23:25:45.419" v="4" actId="1076"/>
          <ac:picMkLst>
            <pc:docMk/>
            <pc:sldMk cId="1880969092" sldId="266"/>
            <ac:picMk id="3" creationId="{33717851-6D9F-459A-BF8B-DC2236B835C3}"/>
          </ac:picMkLst>
        </pc:picChg>
      </pc:sldChg>
      <pc:sldChg chg="modSp">
        <pc:chgData name="Uditya Laad" userId="S::ulaad@uwaterloo.ca::93290fc9-418a-43ac-a5f6-993224e7558b" providerId="AD" clId="Web-{C3123879-E425-6C5A-6817-098C5641AC89}" dt="2022-02-28T23:27:49.811" v="18" actId="1076"/>
        <pc:sldMkLst>
          <pc:docMk/>
          <pc:sldMk cId="371128950" sldId="268"/>
        </pc:sldMkLst>
        <pc:spChg chg="mod">
          <ac:chgData name="Uditya Laad" userId="S::ulaad@uwaterloo.ca::93290fc9-418a-43ac-a5f6-993224e7558b" providerId="AD" clId="Web-{C3123879-E425-6C5A-6817-098C5641AC89}" dt="2022-02-28T23:27:49.811" v="18" actId="1076"/>
          <ac:spMkLst>
            <pc:docMk/>
            <pc:sldMk cId="371128950" sldId="268"/>
            <ac:spMk id="4" creationId="{7EB2A39D-B204-49A0-B175-6E09E728CF79}"/>
          </ac:spMkLst>
        </pc:spChg>
      </pc:sldChg>
      <pc:sldChg chg="addSp modSp">
        <pc:chgData name="Uditya Laad" userId="S::ulaad@uwaterloo.ca::93290fc9-418a-43ac-a5f6-993224e7558b" providerId="AD" clId="Web-{C3123879-E425-6C5A-6817-098C5641AC89}" dt="2022-02-28T23:26:20.623" v="8" actId="1076"/>
        <pc:sldMkLst>
          <pc:docMk/>
          <pc:sldMk cId="2568011597" sldId="366"/>
        </pc:sldMkLst>
        <pc:graphicFrameChg chg="mod">
          <ac:chgData name="Uditya Laad" userId="S::ulaad@uwaterloo.ca::93290fc9-418a-43ac-a5f6-993224e7558b" providerId="AD" clId="Web-{C3123879-E425-6C5A-6817-098C5641AC89}" dt="2022-02-28T23:26:20.623" v="8" actId="1076"/>
          <ac:graphicFrameMkLst>
            <pc:docMk/>
            <pc:sldMk cId="2568011597" sldId="366"/>
            <ac:graphicFrameMk id="30" creationId="{29C5A7A8-9E82-4FF6-8E30-9988FE12133C}"/>
          </ac:graphicFrameMkLst>
        </pc:graphicFrameChg>
        <pc:picChg chg="add mod">
          <ac:chgData name="Uditya Laad" userId="S::ulaad@uwaterloo.ca::93290fc9-418a-43ac-a5f6-993224e7558b" providerId="AD" clId="Web-{C3123879-E425-6C5A-6817-098C5641AC89}" dt="2022-02-28T23:26:13.716" v="6" actId="1076"/>
          <ac:picMkLst>
            <pc:docMk/>
            <pc:sldMk cId="2568011597" sldId="366"/>
            <ac:picMk id="32" creationId="{2F7B749F-4E29-47A0-97C5-B859AD0B08B4}"/>
          </ac:picMkLst>
        </pc:picChg>
      </pc:sldChg>
      <pc:sldChg chg="addSp modSp">
        <pc:chgData name="Uditya Laad" userId="S::ulaad@uwaterloo.ca::93290fc9-418a-43ac-a5f6-993224e7558b" providerId="AD" clId="Web-{C3123879-E425-6C5A-6817-098C5641AC89}" dt="2022-02-28T23:26:30.545" v="10" actId="1076"/>
        <pc:sldMkLst>
          <pc:docMk/>
          <pc:sldMk cId="3258742331" sldId="367"/>
        </pc:sldMkLst>
        <pc:picChg chg="add mod">
          <ac:chgData name="Uditya Laad" userId="S::ulaad@uwaterloo.ca::93290fc9-418a-43ac-a5f6-993224e7558b" providerId="AD" clId="Web-{C3123879-E425-6C5A-6817-098C5641AC89}" dt="2022-02-28T23:26:30.545" v="10" actId="1076"/>
          <ac:picMkLst>
            <pc:docMk/>
            <pc:sldMk cId="3258742331" sldId="367"/>
            <ac:picMk id="2" creationId="{62A0D564-9754-4159-B944-59AC559D688F}"/>
          </ac:picMkLst>
        </pc:picChg>
      </pc:sldChg>
    </pc:docChg>
  </pc:docChgLst>
  <pc:docChgLst>
    <pc:chgData name="SHUBHANKI GUPTA" userId="S::s392gupt@uwaterloo.ca::a9d62da6-4c21-4e76-9873-3a32028a8918" providerId="AD" clId="Web-{76AAF3F3-8FFB-4B78-A8B4-71CFE347A1C5}"/>
    <pc:docChg chg="modSld">
      <pc:chgData name="SHUBHANKI GUPTA" userId="S::s392gupt@uwaterloo.ca::a9d62da6-4c21-4e76-9873-3a32028a8918" providerId="AD" clId="Web-{76AAF3F3-8FFB-4B78-A8B4-71CFE347A1C5}" dt="2022-04-04T05:25:18.867" v="699" actId="20577"/>
      <pc:docMkLst>
        <pc:docMk/>
      </pc:docMkLst>
      <pc:sldChg chg="addSp modSp">
        <pc:chgData name="SHUBHANKI GUPTA" userId="S::s392gupt@uwaterloo.ca::a9d62da6-4c21-4e76-9873-3a32028a8918" providerId="AD" clId="Web-{76AAF3F3-8FFB-4B78-A8B4-71CFE347A1C5}" dt="2022-04-04T05:25:18.867" v="699" actId="20577"/>
        <pc:sldMkLst>
          <pc:docMk/>
          <pc:sldMk cId="1821998999" sldId="387"/>
        </pc:sldMkLst>
        <pc:spChg chg="mod">
          <ac:chgData name="SHUBHANKI GUPTA" userId="S::s392gupt@uwaterloo.ca::a9d62da6-4c21-4e76-9873-3a32028a8918" providerId="AD" clId="Web-{76AAF3F3-8FFB-4B78-A8B4-71CFE347A1C5}" dt="2022-04-04T05:25:18.867" v="699" actId="20577"/>
          <ac:spMkLst>
            <pc:docMk/>
            <pc:sldMk cId="1821998999" sldId="387"/>
            <ac:spMk id="3" creationId="{0101C1DA-78FA-A2F0-7CA0-E608F6403C28}"/>
          </ac:spMkLst>
        </pc:spChg>
        <pc:spChg chg="add">
          <ac:chgData name="SHUBHANKI GUPTA" userId="S::s392gupt@uwaterloo.ca::a9d62da6-4c21-4e76-9873-3a32028a8918" providerId="AD" clId="Web-{76AAF3F3-8FFB-4B78-A8B4-71CFE347A1C5}" dt="2022-04-04T05:18:49.581" v="482"/>
          <ac:spMkLst>
            <pc:docMk/>
            <pc:sldMk cId="1821998999" sldId="387"/>
            <ac:spMk id="6" creationId="{AFCC2E85-4C0D-2616-1F70-FFA99B74571D}"/>
          </ac:spMkLst>
        </pc:spChg>
        <pc:spChg chg="mod">
          <ac:chgData name="SHUBHANKI GUPTA" userId="S::s392gupt@uwaterloo.ca::a9d62da6-4c21-4e76-9873-3a32028a8918" providerId="AD" clId="Web-{76AAF3F3-8FFB-4B78-A8B4-71CFE347A1C5}" dt="2022-04-04T05:23:55.444" v="679" actId="20577"/>
          <ac:spMkLst>
            <pc:docMk/>
            <pc:sldMk cId="1821998999" sldId="387"/>
            <ac:spMk id="8" creationId="{76D19B68-1E1F-75C7-81A5-61DD0B71E99A}"/>
          </ac:spMkLst>
        </pc:spChg>
      </pc:sldChg>
    </pc:docChg>
  </pc:docChgLst>
  <pc:docChgLst>
    <pc:chgData name="Vijii Sasidharan" userId="S::vsasidha@uwaterloo.ca::204759b0-1acd-4c6d-bd6e-b23b4d61f37f" providerId="AD" clId="Web-{77AE1146-D689-D241-FB53-978F4933B89F}"/>
    <pc:docChg chg="modSld">
      <pc:chgData name="Vijii Sasidharan" userId="S::vsasidha@uwaterloo.ca::204759b0-1acd-4c6d-bd6e-b23b4d61f37f" providerId="AD" clId="Web-{77AE1146-D689-D241-FB53-978F4933B89F}" dt="2022-03-01T03:42:32.608" v="8" actId="14100"/>
      <pc:docMkLst>
        <pc:docMk/>
      </pc:docMkLst>
      <pc:sldChg chg="addSp delSp modSp">
        <pc:chgData name="Vijii Sasidharan" userId="S::vsasidha@uwaterloo.ca::204759b0-1acd-4c6d-bd6e-b23b4d61f37f" providerId="AD" clId="Web-{77AE1146-D689-D241-FB53-978F4933B89F}" dt="2022-03-01T03:42:32.608" v="8" actId="14100"/>
        <pc:sldMkLst>
          <pc:docMk/>
          <pc:sldMk cId="3154290985" sldId="265"/>
        </pc:sldMkLst>
        <pc:picChg chg="add del">
          <ac:chgData name="Vijii Sasidharan" userId="S::vsasidha@uwaterloo.ca::204759b0-1acd-4c6d-bd6e-b23b4d61f37f" providerId="AD" clId="Web-{77AE1146-D689-D241-FB53-978F4933B89F}" dt="2022-03-01T03:42:03.139" v="2"/>
          <ac:picMkLst>
            <pc:docMk/>
            <pc:sldMk cId="3154290985" sldId="265"/>
            <ac:picMk id="3" creationId="{A864735A-9A0E-4E38-A739-66CE0B69377D}"/>
          </ac:picMkLst>
        </pc:picChg>
        <pc:picChg chg="add mod">
          <ac:chgData name="Vijii Sasidharan" userId="S::vsasidha@uwaterloo.ca::204759b0-1acd-4c6d-bd6e-b23b4d61f37f" providerId="AD" clId="Web-{77AE1146-D689-D241-FB53-978F4933B89F}" dt="2022-03-01T03:42:32.608" v="8" actId="14100"/>
          <ac:picMkLst>
            <pc:docMk/>
            <pc:sldMk cId="3154290985" sldId="265"/>
            <ac:picMk id="4" creationId="{2BD343A6-F735-4981-8927-C1515E443577}"/>
          </ac:picMkLst>
        </pc:picChg>
      </pc:sldChg>
    </pc:docChg>
  </pc:docChgLst>
  <pc:docChgLst>
    <pc:chgData name="Varun Seem" userId="S::vseem@uwaterloo.ca::68c6004c-016c-4291-a0f2-43c71cf18af7" providerId="AD" clId="Web-{C507CB88-28D5-47E1-8F59-90F0D276D59D}"/>
    <pc:docChg chg="modSld">
      <pc:chgData name="Varun Seem" userId="S::vseem@uwaterloo.ca::68c6004c-016c-4291-a0f2-43c71cf18af7" providerId="AD" clId="Web-{C507CB88-28D5-47E1-8F59-90F0D276D59D}" dt="2022-04-04T00:44:02.115" v="9" actId="1076"/>
      <pc:docMkLst>
        <pc:docMk/>
      </pc:docMkLst>
      <pc:sldChg chg="addSp modSp">
        <pc:chgData name="Varun Seem" userId="S::vseem@uwaterloo.ca::68c6004c-016c-4291-a0f2-43c71cf18af7" providerId="AD" clId="Web-{C507CB88-28D5-47E1-8F59-90F0D276D59D}" dt="2022-04-04T00:44:02.115" v="9" actId="1076"/>
        <pc:sldMkLst>
          <pc:docMk/>
          <pc:sldMk cId="4286811901" sldId="372"/>
        </pc:sldMkLst>
        <pc:picChg chg="add mod">
          <ac:chgData name="Varun Seem" userId="S::vseem@uwaterloo.ca::68c6004c-016c-4291-a0f2-43c71cf18af7" providerId="AD" clId="Web-{C507CB88-28D5-47E1-8F59-90F0D276D59D}" dt="2022-04-04T00:43:22.302" v="8" actId="14100"/>
          <ac:picMkLst>
            <pc:docMk/>
            <pc:sldMk cId="4286811901" sldId="372"/>
            <ac:picMk id="3" creationId="{2A3F7FE8-1DA4-73F7-EEBB-0CC69B1AFF6C}"/>
          </ac:picMkLst>
        </pc:picChg>
        <pc:picChg chg="mod">
          <ac:chgData name="Varun Seem" userId="S::vseem@uwaterloo.ca::68c6004c-016c-4291-a0f2-43c71cf18af7" providerId="AD" clId="Web-{C507CB88-28D5-47E1-8F59-90F0D276D59D}" dt="2022-04-04T00:44:02.115" v="9" actId="1076"/>
          <ac:picMkLst>
            <pc:docMk/>
            <pc:sldMk cId="4286811901" sldId="372"/>
            <ac:picMk id="4" creationId="{9C0E2706-2D25-46AA-9547-7AB7F09252D3}"/>
          </ac:picMkLst>
        </pc:picChg>
      </pc:sldChg>
      <pc:sldChg chg="addSp delSp modSp">
        <pc:chgData name="Varun Seem" userId="S::vseem@uwaterloo.ca::68c6004c-016c-4291-a0f2-43c71cf18af7" providerId="AD" clId="Web-{C507CB88-28D5-47E1-8F59-90F0D276D59D}" dt="2022-04-04T00:43:00.224" v="5"/>
        <pc:sldMkLst>
          <pc:docMk/>
          <pc:sldMk cId="1584337179" sldId="389"/>
        </pc:sldMkLst>
        <pc:picChg chg="add del mod">
          <ac:chgData name="Varun Seem" userId="S::vseem@uwaterloo.ca::68c6004c-016c-4291-a0f2-43c71cf18af7" providerId="AD" clId="Web-{C507CB88-28D5-47E1-8F59-90F0D276D59D}" dt="2022-04-04T00:43:00.224" v="5"/>
          <ac:picMkLst>
            <pc:docMk/>
            <pc:sldMk cId="1584337179" sldId="389"/>
            <ac:picMk id="4" creationId="{8838FE83-04A2-6B16-7D0D-3AF6611D7C9A}"/>
          </ac:picMkLst>
        </pc:picChg>
      </pc:sldChg>
    </pc:docChg>
  </pc:docChgLst>
  <pc:docChgLst>
    <pc:chgData name="Varun Seem" userId="S::vseem@uwaterloo.ca::68c6004c-016c-4291-a0f2-43c71cf18af7" providerId="AD" clId="Web-{D6590B5A-7DEE-4716-8B94-539BF9A0CFF8}"/>
    <pc:docChg chg="modSld">
      <pc:chgData name="Varun Seem" userId="S::vseem@uwaterloo.ca::68c6004c-016c-4291-a0f2-43c71cf18af7" providerId="AD" clId="Web-{D6590B5A-7DEE-4716-8B94-539BF9A0CFF8}" dt="2022-04-03T21:03:20.974" v="24" actId="1076"/>
      <pc:docMkLst>
        <pc:docMk/>
      </pc:docMkLst>
      <pc:sldChg chg="addSp delSp modSp">
        <pc:chgData name="Varun Seem" userId="S::vseem@uwaterloo.ca::68c6004c-016c-4291-a0f2-43c71cf18af7" providerId="AD" clId="Web-{D6590B5A-7DEE-4716-8B94-539BF9A0CFF8}" dt="2022-04-03T21:03:20.974" v="24" actId="1076"/>
        <pc:sldMkLst>
          <pc:docMk/>
          <pc:sldMk cId="3245594954" sldId="375"/>
        </pc:sldMkLst>
        <pc:picChg chg="add mod">
          <ac:chgData name="Varun Seem" userId="S::vseem@uwaterloo.ca::68c6004c-016c-4291-a0f2-43c71cf18af7" providerId="AD" clId="Web-{D6590B5A-7DEE-4716-8B94-539BF9A0CFF8}" dt="2022-04-03T21:02:52.833" v="16" actId="14100"/>
          <ac:picMkLst>
            <pc:docMk/>
            <pc:sldMk cId="3245594954" sldId="375"/>
            <ac:picMk id="3" creationId="{54592DE2-885A-C442-1027-F83507914061}"/>
          </ac:picMkLst>
        </pc:picChg>
        <pc:picChg chg="del">
          <ac:chgData name="Varun Seem" userId="S::vseem@uwaterloo.ca::68c6004c-016c-4291-a0f2-43c71cf18af7" providerId="AD" clId="Web-{D6590B5A-7DEE-4716-8B94-539BF9A0CFF8}" dt="2022-04-03T20:57:53.581" v="0"/>
          <ac:picMkLst>
            <pc:docMk/>
            <pc:sldMk cId="3245594954" sldId="375"/>
            <ac:picMk id="4" creationId="{82A636DB-1505-5FFF-931D-6073CAE15043}"/>
          </ac:picMkLst>
        </pc:picChg>
        <pc:picChg chg="mod modCrop">
          <ac:chgData name="Varun Seem" userId="S::vseem@uwaterloo.ca::68c6004c-016c-4291-a0f2-43c71cf18af7" providerId="AD" clId="Web-{D6590B5A-7DEE-4716-8B94-539BF9A0CFF8}" dt="2022-04-03T21:03:20.974" v="24" actId="1076"/>
          <ac:picMkLst>
            <pc:docMk/>
            <pc:sldMk cId="3245594954" sldId="375"/>
            <ac:picMk id="7" creationId="{F0B05274-3558-483D-BE36-52CE516A2687}"/>
          </ac:picMkLst>
        </pc:picChg>
        <pc:picChg chg="ord">
          <ac:chgData name="Varun Seem" userId="S::vseem@uwaterloo.ca::68c6004c-016c-4291-a0f2-43c71cf18af7" providerId="AD" clId="Web-{D6590B5A-7DEE-4716-8B94-539BF9A0CFF8}" dt="2022-04-03T20:59:09.753" v="8"/>
          <ac:picMkLst>
            <pc:docMk/>
            <pc:sldMk cId="3245594954" sldId="375"/>
            <ac:picMk id="35842" creationId="{545650CD-28D0-40A7-AC1C-5AC53E814478}"/>
          </ac:picMkLst>
        </pc:picChg>
      </pc:sldChg>
    </pc:docChg>
  </pc:docChgLst>
  <pc:docChgLst>
    <pc:chgData name="Premchander Satheesh" userId="S::psathees@uwaterloo.ca::c7b8cf61-4510-4054-948c-e45177c162c7" providerId="AD" clId="Web-{CEAB3CF1-41C1-4E9E-9A31-3D0CDC9BF13A}"/>
    <pc:docChg chg="modSld">
      <pc:chgData name="Premchander Satheesh" userId="S::psathees@uwaterloo.ca::c7b8cf61-4510-4054-948c-e45177c162c7" providerId="AD" clId="Web-{CEAB3CF1-41C1-4E9E-9A31-3D0CDC9BF13A}" dt="2022-04-04T15:39:54.215" v="604" actId="14100"/>
      <pc:docMkLst>
        <pc:docMk/>
      </pc:docMkLst>
      <pc:sldChg chg="addSp delSp modSp">
        <pc:chgData name="Premchander Satheesh" userId="S::psathees@uwaterloo.ca::c7b8cf61-4510-4054-948c-e45177c162c7" providerId="AD" clId="Web-{CEAB3CF1-41C1-4E9E-9A31-3D0CDC9BF13A}" dt="2022-04-04T15:39:54.215" v="604" actId="14100"/>
        <pc:sldMkLst>
          <pc:docMk/>
          <pc:sldMk cId="874512634" sldId="373"/>
        </pc:sldMkLst>
        <pc:picChg chg="add mod">
          <ac:chgData name="Premchander Satheesh" userId="S::psathees@uwaterloo.ca::c7b8cf61-4510-4054-948c-e45177c162c7" providerId="AD" clId="Web-{CEAB3CF1-41C1-4E9E-9A31-3D0CDC9BF13A}" dt="2022-04-04T15:39:54.215" v="604" actId="14100"/>
          <ac:picMkLst>
            <pc:docMk/>
            <pc:sldMk cId="874512634" sldId="373"/>
            <ac:picMk id="3" creationId="{4B2CD2A8-738F-5456-F78D-B6929E4DB187}"/>
          </ac:picMkLst>
        </pc:picChg>
        <pc:picChg chg="del">
          <ac:chgData name="Premchander Satheesh" userId="S::psathees@uwaterloo.ca::c7b8cf61-4510-4054-948c-e45177c162c7" providerId="AD" clId="Web-{CEAB3CF1-41C1-4E9E-9A31-3D0CDC9BF13A}" dt="2022-04-04T15:38:52.089" v="599"/>
          <ac:picMkLst>
            <pc:docMk/>
            <pc:sldMk cId="874512634" sldId="373"/>
            <ac:picMk id="4" creationId="{9099CB93-DF75-C68E-6A25-8EEBBC5175FD}"/>
          </ac:picMkLst>
        </pc:picChg>
      </pc:sldChg>
      <pc:sldChg chg="addSp delSp modSp">
        <pc:chgData name="Premchander Satheesh" userId="S::psathees@uwaterloo.ca::c7b8cf61-4510-4054-948c-e45177c162c7" providerId="AD" clId="Web-{CEAB3CF1-41C1-4E9E-9A31-3D0CDC9BF13A}" dt="2022-04-04T15:35:14.555" v="598" actId="20577"/>
        <pc:sldMkLst>
          <pc:docMk/>
          <pc:sldMk cId="1918313393" sldId="388"/>
        </pc:sldMkLst>
        <pc:spChg chg="add del mod">
          <ac:chgData name="Premchander Satheesh" userId="S::psathees@uwaterloo.ca::c7b8cf61-4510-4054-948c-e45177c162c7" providerId="AD" clId="Web-{CEAB3CF1-41C1-4E9E-9A31-3D0CDC9BF13A}" dt="2022-04-04T15:20:45.152" v="8"/>
          <ac:spMkLst>
            <pc:docMk/>
            <pc:sldMk cId="1918313393" sldId="388"/>
            <ac:spMk id="6" creationId="{3F0DC511-48AC-E40E-26F1-FDF2E6B5EB2C}"/>
          </ac:spMkLst>
        </pc:spChg>
        <pc:spChg chg="add mod">
          <ac:chgData name="Premchander Satheesh" userId="S::psathees@uwaterloo.ca::c7b8cf61-4510-4054-948c-e45177c162c7" providerId="AD" clId="Web-{CEAB3CF1-41C1-4E9E-9A31-3D0CDC9BF13A}" dt="2022-04-04T15:35:14.555" v="598" actId="20577"/>
          <ac:spMkLst>
            <pc:docMk/>
            <pc:sldMk cId="1918313393" sldId="388"/>
            <ac:spMk id="9" creationId="{A167B965-9E65-5841-89C5-181DCBAD7EA8}"/>
          </ac:spMkLst>
        </pc:spChg>
      </pc:sldChg>
    </pc:docChg>
  </pc:docChgLst>
  <pc:docChgLst>
    <pc:chgData name="Harpreet Jolly" userId="S::h2jolly@uwaterloo.ca::de966692-ee1d-4342-82c7-4291d5c1399a" providerId="AD" clId="Web-{2DC76F72-AFDA-44E1-ACAF-F7BBA142FC0C}"/>
    <pc:docChg chg="sldOrd">
      <pc:chgData name="Harpreet Jolly" userId="S::h2jolly@uwaterloo.ca::de966692-ee1d-4342-82c7-4291d5c1399a" providerId="AD" clId="Web-{2DC76F72-AFDA-44E1-ACAF-F7BBA142FC0C}" dt="2022-04-02T18:26:20.871" v="0"/>
      <pc:docMkLst>
        <pc:docMk/>
      </pc:docMkLst>
      <pc:sldChg chg="ord">
        <pc:chgData name="Harpreet Jolly" userId="S::h2jolly@uwaterloo.ca::de966692-ee1d-4342-82c7-4291d5c1399a" providerId="AD" clId="Web-{2DC76F72-AFDA-44E1-ACAF-F7BBA142FC0C}" dt="2022-04-02T18:26:20.871" v="0"/>
        <pc:sldMkLst>
          <pc:docMk/>
          <pc:sldMk cId="3619859132" sldId="377"/>
        </pc:sldMkLst>
      </pc:sldChg>
    </pc:docChg>
  </pc:docChgLst>
  <pc:docChgLst>
    <pc:chgData name="Uditya Laad" userId="S::ulaad@uwaterloo.ca::93290fc9-418a-43ac-a5f6-993224e7558b" providerId="AD" clId="Web-{7A73C864-94AD-8005-0B6B-500632B452AB}"/>
    <pc:docChg chg="modSld">
      <pc:chgData name="Uditya Laad" userId="S::ulaad@uwaterloo.ca::93290fc9-418a-43ac-a5f6-993224e7558b" providerId="AD" clId="Web-{7A73C864-94AD-8005-0B6B-500632B452AB}" dt="2022-03-01T17:58:46.785" v="3" actId="20577"/>
      <pc:docMkLst>
        <pc:docMk/>
      </pc:docMkLst>
      <pc:sldChg chg="modSp">
        <pc:chgData name="Uditya Laad" userId="S::ulaad@uwaterloo.ca::93290fc9-418a-43ac-a5f6-993224e7558b" providerId="AD" clId="Web-{7A73C864-94AD-8005-0B6B-500632B452AB}" dt="2022-03-01T17:58:46.785" v="3" actId="20577"/>
        <pc:sldMkLst>
          <pc:docMk/>
          <pc:sldMk cId="2689468746" sldId="365"/>
        </pc:sldMkLst>
        <pc:spChg chg="mod">
          <ac:chgData name="Uditya Laad" userId="S::ulaad@uwaterloo.ca::93290fc9-418a-43ac-a5f6-993224e7558b" providerId="AD" clId="Web-{7A73C864-94AD-8005-0B6B-500632B452AB}" dt="2022-03-01T17:58:46.785" v="3" actId="20577"/>
          <ac:spMkLst>
            <pc:docMk/>
            <pc:sldMk cId="2689468746" sldId="365"/>
            <ac:spMk id="2" creationId="{D042C129-66A8-4C45-9EA9-A11AF64F03F9}"/>
          </ac:spMkLst>
        </pc:spChg>
      </pc:sldChg>
    </pc:docChg>
  </pc:docChgLst>
  <pc:docChgLst>
    <pc:chgData name="Varun Seem" userId="S::vseem@uwaterloo.ca::68c6004c-016c-4291-a0f2-43c71cf18af7" providerId="AD" clId="Web-{8FC08732-4E6D-4C04-874A-1FD3EEDFF8CC}"/>
    <pc:docChg chg="addSld">
      <pc:chgData name="Varun Seem" userId="S::vseem@uwaterloo.ca::68c6004c-016c-4291-a0f2-43c71cf18af7" providerId="AD" clId="Web-{8FC08732-4E6D-4C04-874A-1FD3EEDFF8CC}" dt="2022-04-01T20:40:54.266" v="0"/>
      <pc:docMkLst>
        <pc:docMk/>
      </pc:docMkLst>
      <pc:sldChg chg="new">
        <pc:chgData name="Varun Seem" userId="S::vseem@uwaterloo.ca::68c6004c-016c-4291-a0f2-43c71cf18af7" providerId="AD" clId="Web-{8FC08732-4E6D-4C04-874A-1FD3EEDFF8CC}" dt="2022-04-01T20:40:54.266" v="0"/>
        <pc:sldMkLst>
          <pc:docMk/>
          <pc:sldMk cId="629525553" sldId="376"/>
        </pc:sldMkLst>
      </pc:sldChg>
    </pc:docChg>
  </pc:docChgLst>
  <pc:docChgLst>
    <pc:chgData name="Vijii Sasidharan" userId="S::vsasidha@uwaterloo.ca::204759b0-1acd-4c6d-bd6e-b23b4d61f37f" providerId="AD" clId="Web-{77823978-EA42-4A06-9A12-E0FEFF9635AB}"/>
    <pc:docChg chg="modSld">
      <pc:chgData name="Vijii Sasidharan" userId="S::vsasidha@uwaterloo.ca::204759b0-1acd-4c6d-bd6e-b23b4d61f37f" providerId="AD" clId="Web-{77823978-EA42-4A06-9A12-E0FEFF9635AB}" dt="2022-03-01T03:22:19.180" v="2" actId="20577"/>
      <pc:docMkLst>
        <pc:docMk/>
      </pc:docMkLst>
      <pc:sldChg chg="modSp">
        <pc:chgData name="Vijii Sasidharan" userId="S::vsasidha@uwaterloo.ca::204759b0-1acd-4c6d-bd6e-b23b4d61f37f" providerId="AD" clId="Web-{77823978-EA42-4A06-9A12-E0FEFF9635AB}" dt="2022-03-01T03:22:19.180" v="2" actId="20577"/>
        <pc:sldMkLst>
          <pc:docMk/>
          <pc:sldMk cId="2657025781" sldId="272"/>
        </pc:sldMkLst>
        <pc:spChg chg="mod">
          <ac:chgData name="Vijii Sasidharan" userId="S::vsasidha@uwaterloo.ca::204759b0-1acd-4c6d-bd6e-b23b4d61f37f" providerId="AD" clId="Web-{77823978-EA42-4A06-9A12-E0FEFF9635AB}" dt="2022-03-01T03:22:19.180" v="2" actId="20577"/>
          <ac:spMkLst>
            <pc:docMk/>
            <pc:sldMk cId="2657025781" sldId="272"/>
            <ac:spMk id="5" creationId="{679DDD4D-E27F-4679-8483-9DE8E1943BF3}"/>
          </ac:spMkLst>
        </pc:spChg>
      </pc:sldChg>
    </pc:docChg>
  </pc:docChgLst>
  <pc:docChgLst>
    <pc:chgData name="Uditya Laad" userId="S::ulaad@uwaterloo.ca::93290fc9-418a-43ac-a5f6-993224e7558b" providerId="AD" clId="Web-{E8ABD59E-4BE3-43E3-A8AC-AD2317F2866C}"/>
    <pc:docChg chg="modSld">
      <pc:chgData name="Uditya Laad" userId="S::ulaad@uwaterloo.ca::93290fc9-418a-43ac-a5f6-993224e7558b" providerId="AD" clId="Web-{E8ABD59E-4BE3-43E3-A8AC-AD2317F2866C}" dt="2022-04-01T20:50:00.628" v="25" actId="1076"/>
      <pc:docMkLst>
        <pc:docMk/>
      </pc:docMkLst>
      <pc:sldChg chg="addSp delSp modSp">
        <pc:chgData name="Uditya Laad" userId="S::ulaad@uwaterloo.ca::93290fc9-418a-43ac-a5f6-993224e7558b" providerId="AD" clId="Web-{E8ABD59E-4BE3-43E3-A8AC-AD2317F2866C}" dt="2022-04-01T20:50:00.628" v="25" actId="1076"/>
        <pc:sldMkLst>
          <pc:docMk/>
          <pc:sldMk cId="1919591078" sldId="374"/>
        </pc:sldMkLst>
        <pc:spChg chg="add del">
          <ac:chgData name="Uditya Laad" userId="S::ulaad@uwaterloo.ca::93290fc9-418a-43ac-a5f6-993224e7558b" providerId="AD" clId="Web-{E8ABD59E-4BE3-43E3-A8AC-AD2317F2866C}" dt="2022-04-01T20:46:26.142" v="1"/>
          <ac:spMkLst>
            <pc:docMk/>
            <pc:sldMk cId="1919591078" sldId="374"/>
            <ac:spMk id="3" creationId="{31699515-8941-BC47-CC53-09175C1D6114}"/>
          </ac:spMkLst>
        </pc:spChg>
        <pc:picChg chg="add del mod">
          <ac:chgData name="Uditya Laad" userId="S::ulaad@uwaterloo.ca::93290fc9-418a-43ac-a5f6-993224e7558b" providerId="AD" clId="Web-{E8ABD59E-4BE3-43E3-A8AC-AD2317F2866C}" dt="2022-04-01T20:46:35.954" v="4"/>
          <ac:picMkLst>
            <pc:docMk/>
            <pc:sldMk cId="1919591078" sldId="374"/>
            <ac:picMk id="4" creationId="{96F2303B-E52D-8792-E209-1F2A5FFFA07F}"/>
          </ac:picMkLst>
        </pc:picChg>
        <pc:picChg chg="add mod">
          <ac:chgData name="Uditya Laad" userId="S::ulaad@uwaterloo.ca::93290fc9-418a-43ac-a5f6-993224e7558b" providerId="AD" clId="Web-{E8ABD59E-4BE3-43E3-A8AC-AD2317F2866C}" dt="2022-04-01T20:49:56.925" v="23" actId="1076"/>
          <ac:picMkLst>
            <pc:docMk/>
            <pc:sldMk cId="1919591078" sldId="374"/>
            <ac:picMk id="5" creationId="{75872F28-FB0C-0C59-EC17-9B9AE2C82053}"/>
          </ac:picMkLst>
        </pc:picChg>
        <pc:picChg chg="add mod">
          <ac:chgData name="Uditya Laad" userId="S::ulaad@uwaterloo.ca::93290fc9-418a-43ac-a5f6-993224e7558b" providerId="AD" clId="Web-{E8ABD59E-4BE3-43E3-A8AC-AD2317F2866C}" dt="2022-04-01T20:49:58.409" v="24" actId="1076"/>
          <ac:picMkLst>
            <pc:docMk/>
            <pc:sldMk cId="1919591078" sldId="374"/>
            <ac:picMk id="6" creationId="{B034E049-F6DB-A5BB-74F0-924EA8EE74EA}"/>
          </ac:picMkLst>
        </pc:picChg>
        <pc:picChg chg="add mod">
          <ac:chgData name="Uditya Laad" userId="S::ulaad@uwaterloo.ca::93290fc9-418a-43ac-a5f6-993224e7558b" providerId="AD" clId="Web-{E8ABD59E-4BE3-43E3-A8AC-AD2317F2866C}" dt="2022-04-01T20:50:00.628" v="25" actId="1076"/>
          <ac:picMkLst>
            <pc:docMk/>
            <pc:sldMk cId="1919591078" sldId="374"/>
            <ac:picMk id="7" creationId="{2A4BF4D0-FA84-B7C8-1FA6-65614E5AF152}"/>
          </ac:picMkLst>
        </pc:picChg>
      </pc:sldChg>
    </pc:docChg>
  </pc:docChgLst>
  <pc:docChgLst>
    <pc:chgData name="Harpreet Jolly" userId="S::h2jolly@uwaterloo.ca::de966692-ee1d-4342-82c7-4291d5c1399a" providerId="AD" clId="Web-{27CAD06E-40AC-4AFE-9E0D-EAA2B99F129F}"/>
    <pc:docChg chg="addSld modSld">
      <pc:chgData name="Harpreet Jolly" userId="S::h2jolly@uwaterloo.ca::de966692-ee1d-4342-82c7-4291d5c1399a" providerId="AD" clId="Web-{27CAD06E-40AC-4AFE-9E0D-EAA2B99F129F}" dt="2022-04-04T16:19:16.220" v="9" actId="1076"/>
      <pc:docMkLst>
        <pc:docMk/>
      </pc:docMkLst>
      <pc:sldChg chg="delSp modSp new mod modClrScheme chgLayout">
        <pc:chgData name="Harpreet Jolly" userId="S::h2jolly@uwaterloo.ca::de966692-ee1d-4342-82c7-4291d5c1399a" providerId="AD" clId="Web-{27CAD06E-40AC-4AFE-9E0D-EAA2B99F129F}" dt="2022-04-04T16:19:16.220" v="9" actId="1076"/>
        <pc:sldMkLst>
          <pc:docMk/>
          <pc:sldMk cId="3308677091" sldId="390"/>
        </pc:sldMkLst>
        <pc:spChg chg="mod ord">
          <ac:chgData name="Harpreet Jolly" userId="S::h2jolly@uwaterloo.ca::de966692-ee1d-4342-82c7-4291d5c1399a" providerId="AD" clId="Web-{27CAD06E-40AC-4AFE-9E0D-EAA2B99F129F}" dt="2022-04-04T16:19:16.220" v="9" actId="1076"/>
          <ac:spMkLst>
            <pc:docMk/>
            <pc:sldMk cId="3308677091" sldId="390"/>
            <ac:spMk id="2" creationId="{4C96FFBF-B32C-339A-089D-783C1C9E5AD3}"/>
          </ac:spMkLst>
        </pc:spChg>
        <pc:spChg chg="del mod ord">
          <ac:chgData name="Harpreet Jolly" userId="S::h2jolly@uwaterloo.ca::de966692-ee1d-4342-82c7-4291d5c1399a" providerId="AD" clId="Web-{27CAD06E-40AC-4AFE-9E0D-EAA2B99F129F}" dt="2022-04-04T16:18:37.736" v="5"/>
          <ac:spMkLst>
            <pc:docMk/>
            <pc:sldMk cId="3308677091" sldId="390"/>
            <ac:spMk id="3" creationId="{D823AA5B-3D12-B12B-BEB2-28814888B7D7}"/>
          </ac:spMkLst>
        </pc:spChg>
        <pc:spChg chg="mod ord">
          <ac:chgData name="Harpreet Jolly" userId="S::h2jolly@uwaterloo.ca::de966692-ee1d-4342-82c7-4291d5c1399a" providerId="AD" clId="Web-{27CAD06E-40AC-4AFE-9E0D-EAA2B99F129F}" dt="2022-04-04T16:18:05.986" v="1"/>
          <ac:spMkLst>
            <pc:docMk/>
            <pc:sldMk cId="3308677091" sldId="390"/>
            <ac:spMk id="4" creationId="{F4649A82-376E-5183-4314-22240BFBEDD7}"/>
          </ac:spMkLst>
        </pc:spChg>
        <pc:spChg chg="mod ord">
          <ac:chgData name="Harpreet Jolly" userId="S::h2jolly@uwaterloo.ca::de966692-ee1d-4342-82c7-4291d5c1399a" providerId="AD" clId="Web-{27CAD06E-40AC-4AFE-9E0D-EAA2B99F129F}" dt="2022-04-04T16:18:05.986" v="1"/>
          <ac:spMkLst>
            <pc:docMk/>
            <pc:sldMk cId="3308677091" sldId="390"/>
            <ac:spMk id="5" creationId="{8BC0F8BD-7C7B-04D6-3F73-D270EDE68FF4}"/>
          </ac:spMkLst>
        </pc:spChg>
      </pc:sldChg>
    </pc:docChg>
  </pc:docChgLst>
  <pc:docChgLst>
    <pc:chgData name="Varun Seem" userId="S::vseem@uwaterloo.ca::68c6004c-016c-4291-a0f2-43c71cf18af7" providerId="AD" clId="Web-{CAAEB06C-EAED-4E90-B2A0-CD8BECEB7F79}"/>
    <pc:docChg chg="addSld delSld modSld sldOrd">
      <pc:chgData name="Varun Seem" userId="S::vseem@uwaterloo.ca::68c6004c-016c-4291-a0f2-43c71cf18af7" providerId="AD" clId="Web-{CAAEB06C-EAED-4E90-B2A0-CD8BECEB7F79}" dt="2022-04-03T19:55:43.489" v="505"/>
      <pc:docMkLst>
        <pc:docMk/>
      </pc:docMkLst>
      <pc:sldChg chg="addSp delSp modSp mod modClrScheme chgLayout">
        <pc:chgData name="Varun Seem" userId="S::vseem@uwaterloo.ca::68c6004c-016c-4291-a0f2-43c71cf18af7" providerId="AD" clId="Web-{CAAEB06C-EAED-4E90-B2A0-CD8BECEB7F79}" dt="2022-04-03T18:30:41.041" v="386"/>
        <pc:sldMkLst>
          <pc:docMk/>
          <pc:sldMk cId="371128950" sldId="268"/>
        </pc:sldMkLst>
        <pc:spChg chg="mod ord">
          <ac:chgData name="Varun Seem" userId="S::vseem@uwaterloo.ca::68c6004c-016c-4291-a0f2-43c71cf18af7" providerId="AD" clId="Web-{CAAEB06C-EAED-4E90-B2A0-CD8BECEB7F79}" dt="2022-04-03T18:30:41.041" v="386"/>
          <ac:spMkLst>
            <pc:docMk/>
            <pc:sldMk cId="371128950" sldId="268"/>
            <ac:spMk id="2" creationId="{D042C129-66A8-4C45-9EA9-A11AF64F03F9}"/>
          </ac:spMkLst>
        </pc:spChg>
        <pc:spChg chg="add del">
          <ac:chgData name="Varun Seem" userId="S::vseem@uwaterloo.ca::68c6004c-016c-4291-a0f2-43c71cf18af7" providerId="AD" clId="Web-{CAAEB06C-EAED-4E90-B2A0-CD8BECEB7F79}" dt="2022-04-03T17:56:56.092" v="207"/>
          <ac:spMkLst>
            <pc:docMk/>
            <pc:sldMk cId="371128950" sldId="268"/>
            <ac:spMk id="4" creationId="{7EB2A39D-B204-49A0-B175-6E09E728CF79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8:48.048" v="54"/>
          <ac:spMkLst>
            <pc:docMk/>
            <pc:sldMk cId="371128950" sldId="268"/>
            <ac:spMk id="10" creationId="{B945E546-A42C-21A2-139E-850FD68B12ED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8:48.048" v="54"/>
          <ac:spMkLst>
            <pc:docMk/>
            <pc:sldMk cId="371128950" sldId="268"/>
            <ac:spMk id="12" creationId="{8B275912-E779-F14B-39F6-84EA25F1210A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16.986" v="62"/>
          <ac:spMkLst>
            <pc:docMk/>
            <pc:sldMk cId="371128950" sldId="268"/>
            <ac:spMk id="13" creationId="{F0D6DAFB-4847-9DBB-B05E-9368D335675D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8:48.048" v="54"/>
          <ac:spMkLst>
            <pc:docMk/>
            <pc:sldMk cId="371128950" sldId="268"/>
            <ac:spMk id="14" creationId="{06F28457-10E5-4BE9-4C66-B369C21CF2D5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16.986" v="62"/>
          <ac:spMkLst>
            <pc:docMk/>
            <pc:sldMk cId="371128950" sldId="268"/>
            <ac:spMk id="15" creationId="{892C4E0B-1237-7182-A4D4-83E26BEA16CA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8:48.048" v="54"/>
          <ac:spMkLst>
            <pc:docMk/>
            <pc:sldMk cId="371128950" sldId="268"/>
            <ac:spMk id="16" creationId="{9B6551FF-02CF-4008-CA63-62D8CA2B86BC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16.986" v="62"/>
          <ac:spMkLst>
            <pc:docMk/>
            <pc:sldMk cId="371128950" sldId="268"/>
            <ac:spMk id="17" creationId="{28882C9E-395D-83FC-74E3-1B1C05FE65CD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8:48.048" v="54"/>
          <ac:spMkLst>
            <pc:docMk/>
            <pc:sldMk cId="371128950" sldId="268"/>
            <ac:spMk id="18" creationId="{75EB721C-1E09-8FCB-AE94-99521F83E46A}"/>
          </ac:spMkLst>
        </pc:spChg>
        <pc:spChg chg="add del mod">
          <ac:chgData name="Varun Seem" userId="S::vseem@uwaterloo.ca::68c6004c-016c-4291-a0f2-43c71cf18af7" providerId="AD" clId="Web-{CAAEB06C-EAED-4E90-B2A0-CD8BECEB7F79}" dt="2022-04-03T18:06:28.629" v="238"/>
          <ac:spMkLst>
            <pc:docMk/>
            <pc:sldMk cId="371128950" sldId="268"/>
            <ac:spMk id="20" creationId="{F7301125-0167-981C-D894-F33ED1A902D3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20.877" v="64"/>
          <ac:spMkLst>
            <pc:docMk/>
            <pc:sldMk cId="371128950" sldId="268"/>
            <ac:spMk id="21" creationId="{CE2AF2A0-E5F5-2631-7A17-6C973368BAE3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20.877" v="64"/>
          <ac:spMkLst>
            <pc:docMk/>
            <pc:sldMk cId="371128950" sldId="268"/>
            <ac:spMk id="22" creationId="{3A5BF681-58EF-972D-4A8B-465B8BA04108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20.877" v="64"/>
          <ac:spMkLst>
            <pc:docMk/>
            <pc:sldMk cId="371128950" sldId="268"/>
            <ac:spMk id="23" creationId="{E3EF5C87-632B-6467-8419-31E1295515F3}"/>
          </ac:spMkLst>
        </pc:spChg>
        <pc:spChg chg="add mod">
          <ac:chgData name="Varun Seem" userId="S::vseem@uwaterloo.ca::68c6004c-016c-4291-a0f2-43c71cf18af7" providerId="AD" clId="Web-{CAAEB06C-EAED-4E90-B2A0-CD8BECEB7F79}" dt="2022-04-03T18:08:11.209" v="267" actId="20577"/>
          <ac:spMkLst>
            <pc:docMk/>
            <pc:sldMk cId="371128950" sldId="268"/>
            <ac:spMk id="25" creationId="{1130BAD3-89FF-FFDD-9F63-5B2D23B25787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25.861" v="66"/>
          <ac:spMkLst>
            <pc:docMk/>
            <pc:sldMk cId="371128950" sldId="268"/>
            <ac:spMk id="26" creationId="{7EB2A39D-B204-49A0-B175-6E09E728CF79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25.861" v="66"/>
          <ac:spMkLst>
            <pc:docMk/>
            <pc:sldMk cId="371128950" sldId="268"/>
            <ac:spMk id="27" creationId="{D1B3349F-8DDD-88E9-EA25-B0D423876602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25.861" v="66"/>
          <ac:spMkLst>
            <pc:docMk/>
            <pc:sldMk cId="371128950" sldId="268"/>
            <ac:spMk id="28" creationId="{6C6F0928-7F74-2410-24B3-D9F3E4917AC5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25.861" v="66"/>
          <ac:spMkLst>
            <pc:docMk/>
            <pc:sldMk cId="371128950" sldId="268"/>
            <ac:spMk id="29" creationId="{B3C5B7E8-255E-2B63-E865-EAED606B0481}"/>
          </ac:spMkLst>
        </pc:spChg>
        <pc:spChg chg="add mod">
          <ac:chgData name="Varun Seem" userId="S::vseem@uwaterloo.ca::68c6004c-016c-4291-a0f2-43c71cf18af7" providerId="AD" clId="Web-{CAAEB06C-EAED-4E90-B2A0-CD8BECEB7F79}" dt="2022-04-03T18:06:28.629" v="238"/>
          <ac:spMkLst>
            <pc:docMk/>
            <pc:sldMk cId="371128950" sldId="268"/>
            <ac:spMk id="30" creationId="{AD44D90B-3EA3-3764-54CD-EE9BBF68C5D4}"/>
          </ac:spMkLst>
        </pc:spChg>
        <pc:spChg chg="add del">
          <ac:chgData name="Varun Seem" userId="S::vseem@uwaterloo.ca::68c6004c-016c-4291-a0f2-43c71cf18af7" providerId="AD" clId="Web-{CAAEB06C-EAED-4E90-B2A0-CD8BECEB7F79}" dt="2022-04-03T17:39:31.205" v="68"/>
          <ac:spMkLst>
            <pc:docMk/>
            <pc:sldMk cId="371128950" sldId="268"/>
            <ac:spMk id="31" creationId="{5D4CE825-FD13-1C9A-E2F8-3BCC4AD2E86A}"/>
          </ac:spMkLst>
        </pc:spChg>
        <pc:spChg chg="add del">
          <ac:chgData name="Varun Seem" userId="S::vseem@uwaterloo.ca::68c6004c-016c-4291-a0f2-43c71cf18af7" providerId="AD" clId="Web-{CAAEB06C-EAED-4E90-B2A0-CD8BECEB7F79}" dt="2022-04-03T17:39:31.205" v="68"/>
          <ac:spMkLst>
            <pc:docMk/>
            <pc:sldMk cId="371128950" sldId="268"/>
            <ac:spMk id="32" creationId="{5B372367-1A3C-6A88-04E2-5F74AE755980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3.752" v="70"/>
          <ac:spMkLst>
            <pc:docMk/>
            <pc:sldMk cId="371128950" sldId="268"/>
            <ac:spMk id="35" creationId="{AB0774A2-8210-91A7-D13C-F45890800438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3.752" v="70"/>
          <ac:spMkLst>
            <pc:docMk/>
            <pc:sldMk cId="371128950" sldId="268"/>
            <ac:spMk id="36" creationId="{0C6F3A13-A5CD-5BC9-8A8F-403FE523DE4A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3.752" v="70"/>
          <ac:spMkLst>
            <pc:docMk/>
            <pc:sldMk cId="371128950" sldId="268"/>
            <ac:spMk id="37" creationId="{BCEDC643-17D8-B16A-96F1-52B07B066CA0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3.752" v="70"/>
          <ac:spMkLst>
            <pc:docMk/>
            <pc:sldMk cId="371128950" sldId="268"/>
            <ac:spMk id="38" creationId="{ACCDDD69-9DB3-0F2C-15BD-9316975CB424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3.752" v="70"/>
          <ac:spMkLst>
            <pc:docMk/>
            <pc:sldMk cId="371128950" sldId="268"/>
            <ac:spMk id="39" creationId="{D3C0A93F-212D-7AF6-8998-D29B046A8432}"/>
          </ac:spMkLst>
        </pc:spChg>
        <pc:spChg chg="add mod">
          <ac:chgData name="Varun Seem" userId="S::vseem@uwaterloo.ca::68c6004c-016c-4291-a0f2-43c71cf18af7" providerId="AD" clId="Web-{CAAEB06C-EAED-4E90-B2A0-CD8BECEB7F79}" dt="2022-04-03T18:07:18.880" v="249" actId="20577"/>
          <ac:spMkLst>
            <pc:docMk/>
            <pc:sldMk cId="371128950" sldId="268"/>
            <ac:spMk id="41" creationId="{15FB3298-F425-5EEF-258D-DFE5FC7DE809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6.846" v="72"/>
          <ac:spMkLst>
            <pc:docMk/>
            <pc:sldMk cId="371128950" sldId="268"/>
            <ac:spMk id="42" creationId="{7EB2A39D-B204-49A0-B175-6E09E728CF79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6.846" v="72"/>
          <ac:spMkLst>
            <pc:docMk/>
            <pc:sldMk cId="371128950" sldId="268"/>
            <ac:spMk id="43" creationId="{72B305E1-9C0E-0742-8F6D-92106EBD3AA3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6.846" v="72"/>
          <ac:spMkLst>
            <pc:docMk/>
            <pc:sldMk cId="371128950" sldId="268"/>
            <ac:spMk id="44" creationId="{4BBC65C4-CF82-380F-FE2B-7699663B0FE0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6.846" v="72"/>
          <ac:spMkLst>
            <pc:docMk/>
            <pc:sldMk cId="371128950" sldId="268"/>
            <ac:spMk id="45" creationId="{CECDC988-8FEE-BE45-6E56-5EB79826B481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6.846" v="72"/>
          <ac:spMkLst>
            <pc:docMk/>
            <pc:sldMk cId="371128950" sldId="268"/>
            <ac:spMk id="46" creationId="{B63EC6FF-760B-9188-23AB-07817FE2DE04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36.846" v="72"/>
          <ac:spMkLst>
            <pc:docMk/>
            <pc:sldMk cId="371128950" sldId="268"/>
            <ac:spMk id="47" creationId="{48E61BE8-9316-1664-32C4-500193C0D763}"/>
          </ac:spMkLst>
        </pc:spChg>
        <pc:spChg chg="add mod">
          <ac:chgData name="Varun Seem" userId="S::vseem@uwaterloo.ca::68c6004c-016c-4291-a0f2-43c71cf18af7" providerId="AD" clId="Web-{CAAEB06C-EAED-4E90-B2A0-CD8BECEB7F79}" dt="2022-04-03T18:07:11.880" v="243" actId="20577"/>
          <ac:spMkLst>
            <pc:docMk/>
            <pc:sldMk cId="371128950" sldId="268"/>
            <ac:spMk id="48" creationId="{3E6237E9-2C40-BA4D-1C09-FDA8727FBE2F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0.205" v="74"/>
          <ac:spMkLst>
            <pc:docMk/>
            <pc:sldMk cId="371128950" sldId="268"/>
            <ac:spMk id="49" creationId="{AB0774A2-8210-91A7-D13C-F45890800438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0.205" v="74"/>
          <ac:spMkLst>
            <pc:docMk/>
            <pc:sldMk cId="371128950" sldId="268"/>
            <ac:spMk id="50" creationId="{0C6F3A13-A5CD-5BC9-8A8F-403FE523DE4A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0.205" v="74"/>
          <ac:spMkLst>
            <pc:docMk/>
            <pc:sldMk cId="371128950" sldId="268"/>
            <ac:spMk id="51" creationId="{BCEDC643-17D8-B16A-96F1-52B07B066CA0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0.205" v="74"/>
          <ac:spMkLst>
            <pc:docMk/>
            <pc:sldMk cId="371128950" sldId="268"/>
            <ac:spMk id="52" creationId="{ACCDDD69-9DB3-0F2C-15BD-9316975CB424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0.205" v="74"/>
          <ac:spMkLst>
            <pc:docMk/>
            <pc:sldMk cId="371128950" sldId="268"/>
            <ac:spMk id="53" creationId="{D3C0A93F-212D-7AF6-8998-D29B046A8432}"/>
          </ac:spMkLst>
        </pc:spChg>
        <pc:spChg chg="add mod">
          <ac:chgData name="Varun Seem" userId="S::vseem@uwaterloo.ca::68c6004c-016c-4291-a0f2-43c71cf18af7" providerId="AD" clId="Web-{CAAEB06C-EAED-4E90-B2A0-CD8BECEB7F79}" dt="2022-04-03T18:07:49.755" v="260" actId="20577"/>
          <ac:spMkLst>
            <pc:docMk/>
            <pc:sldMk cId="371128950" sldId="268"/>
            <ac:spMk id="55" creationId="{B1C473A7-A69E-DF44-48C1-1062942DD797}"/>
          </ac:spMkLst>
        </pc:spChg>
        <pc:spChg chg="add del">
          <ac:chgData name="Varun Seem" userId="S::vseem@uwaterloo.ca::68c6004c-016c-4291-a0f2-43c71cf18af7" providerId="AD" clId="Web-{CAAEB06C-EAED-4E90-B2A0-CD8BECEB7F79}" dt="2022-04-03T17:39:44.299" v="76"/>
          <ac:spMkLst>
            <pc:docMk/>
            <pc:sldMk cId="371128950" sldId="268"/>
            <ac:spMk id="56" creationId="{0E4DA85B-3515-1C06-571F-2EECB4DE24A7}"/>
          </ac:spMkLst>
        </pc:spChg>
        <pc:spChg chg="add del">
          <ac:chgData name="Varun Seem" userId="S::vseem@uwaterloo.ca::68c6004c-016c-4291-a0f2-43c71cf18af7" providerId="AD" clId="Web-{CAAEB06C-EAED-4E90-B2A0-CD8BECEB7F79}" dt="2022-04-03T17:39:44.299" v="76"/>
          <ac:spMkLst>
            <pc:docMk/>
            <pc:sldMk cId="371128950" sldId="268"/>
            <ac:spMk id="57" creationId="{31388E08-816B-2B46-48E2-5B3A2AC4DEFA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6.877" v="78"/>
          <ac:spMkLst>
            <pc:docMk/>
            <pc:sldMk cId="371128950" sldId="268"/>
            <ac:spMk id="60" creationId="{B945E546-A42C-21A2-139E-850FD68B12ED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6.877" v="78"/>
          <ac:spMkLst>
            <pc:docMk/>
            <pc:sldMk cId="371128950" sldId="268"/>
            <ac:spMk id="61" creationId="{8B275912-E779-F14B-39F6-84EA25F1210A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6.877" v="78"/>
          <ac:spMkLst>
            <pc:docMk/>
            <pc:sldMk cId="371128950" sldId="268"/>
            <ac:spMk id="62" creationId="{06F28457-10E5-4BE9-4C66-B369C21CF2D5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6.877" v="78"/>
          <ac:spMkLst>
            <pc:docMk/>
            <pc:sldMk cId="371128950" sldId="268"/>
            <ac:spMk id="63" creationId="{9B6551FF-02CF-4008-CA63-62D8CA2B86BC}"/>
          </ac:spMkLst>
        </pc:spChg>
        <pc:spChg chg="add del mod">
          <ac:chgData name="Varun Seem" userId="S::vseem@uwaterloo.ca::68c6004c-016c-4291-a0f2-43c71cf18af7" providerId="AD" clId="Web-{CAAEB06C-EAED-4E90-B2A0-CD8BECEB7F79}" dt="2022-04-03T17:39:46.877" v="78"/>
          <ac:spMkLst>
            <pc:docMk/>
            <pc:sldMk cId="371128950" sldId="268"/>
            <ac:spMk id="64" creationId="{75EB721C-1E09-8FCB-AE94-99521F83E46A}"/>
          </ac:spMkLst>
        </pc:spChg>
        <pc:spChg chg="add del mod">
          <ac:chgData name="Varun Seem" userId="S::vseem@uwaterloo.ca::68c6004c-016c-4291-a0f2-43c71cf18af7" providerId="AD" clId="Web-{CAAEB06C-EAED-4E90-B2A0-CD8BECEB7F79}" dt="2022-04-03T17:40:13.159" v="82"/>
          <ac:spMkLst>
            <pc:docMk/>
            <pc:sldMk cId="371128950" sldId="268"/>
            <ac:spMk id="69" creationId="{B945E546-A42C-21A2-139E-850FD68B12ED}"/>
          </ac:spMkLst>
        </pc:spChg>
        <pc:spChg chg="add del mod">
          <ac:chgData name="Varun Seem" userId="S::vseem@uwaterloo.ca::68c6004c-016c-4291-a0f2-43c71cf18af7" providerId="AD" clId="Web-{CAAEB06C-EAED-4E90-B2A0-CD8BECEB7F79}" dt="2022-04-03T17:40:13.159" v="82"/>
          <ac:spMkLst>
            <pc:docMk/>
            <pc:sldMk cId="371128950" sldId="268"/>
            <ac:spMk id="70" creationId="{8B275912-E779-F14B-39F6-84EA25F1210A}"/>
          </ac:spMkLst>
        </pc:spChg>
        <pc:spChg chg="add del mod">
          <ac:chgData name="Varun Seem" userId="S::vseem@uwaterloo.ca::68c6004c-016c-4291-a0f2-43c71cf18af7" providerId="AD" clId="Web-{CAAEB06C-EAED-4E90-B2A0-CD8BECEB7F79}" dt="2022-04-03T17:40:13.159" v="82"/>
          <ac:spMkLst>
            <pc:docMk/>
            <pc:sldMk cId="371128950" sldId="268"/>
            <ac:spMk id="71" creationId="{06F28457-10E5-4BE9-4C66-B369C21CF2D5}"/>
          </ac:spMkLst>
        </pc:spChg>
        <pc:spChg chg="add del mod">
          <ac:chgData name="Varun Seem" userId="S::vseem@uwaterloo.ca::68c6004c-016c-4291-a0f2-43c71cf18af7" providerId="AD" clId="Web-{CAAEB06C-EAED-4E90-B2A0-CD8BECEB7F79}" dt="2022-04-03T17:40:13.159" v="82"/>
          <ac:spMkLst>
            <pc:docMk/>
            <pc:sldMk cId="371128950" sldId="268"/>
            <ac:spMk id="72" creationId="{9B6551FF-02CF-4008-CA63-62D8CA2B86BC}"/>
          </ac:spMkLst>
        </pc:spChg>
        <pc:spChg chg="add del mod">
          <ac:chgData name="Varun Seem" userId="S::vseem@uwaterloo.ca::68c6004c-016c-4291-a0f2-43c71cf18af7" providerId="AD" clId="Web-{CAAEB06C-EAED-4E90-B2A0-CD8BECEB7F79}" dt="2022-04-03T17:40:13.159" v="82"/>
          <ac:spMkLst>
            <pc:docMk/>
            <pc:sldMk cId="371128950" sldId="268"/>
            <ac:spMk id="73" creationId="{75EB721C-1E09-8FCB-AE94-99521F83E46A}"/>
          </ac:spMkLst>
        </pc:spChg>
        <pc:graphicFrameChg chg="add del mod">
          <ac:chgData name="Varun Seem" userId="S::vseem@uwaterloo.ca::68c6004c-016c-4291-a0f2-43c71cf18af7" providerId="AD" clId="Web-{CAAEB06C-EAED-4E90-B2A0-CD8BECEB7F79}" dt="2022-04-03T17:38:48.048" v="54"/>
          <ac:graphicFrameMkLst>
            <pc:docMk/>
            <pc:sldMk cId="371128950" sldId="268"/>
            <ac:graphicFrameMk id="6" creationId="{C1C0D5E9-743A-2CD4-38A3-BCBDB0C9B4AB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38:56.908" v="56"/>
          <ac:graphicFrameMkLst>
            <pc:docMk/>
            <pc:sldMk cId="371128950" sldId="268"/>
            <ac:graphicFrameMk id="7" creationId="{019C3121-5EB3-AD68-FF2E-CBAAA0092E52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56:56.060" v="206"/>
          <ac:graphicFrameMkLst>
            <pc:docMk/>
            <pc:sldMk cId="371128950" sldId="268"/>
            <ac:graphicFrameMk id="8" creationId="{466C534F-0F67-23B5-5E54-962CCD34B947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39:01.814" v="58"/>
          <ac:graphicFrameMkLst>
            <pc:docMk/>
            <pc:sldMk cId="371128950" sldId="268"/>
            <ac:graphicFrameMk id="9" creationId="{EE10F829-5F55-EC52-FA0A-2DB08D03307A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39:13.064" v="60"/>
          <ac:graphicFrameMkLst>
            <pc:docMk/>
            <pc:sldMk cId="371128950" sldId="268"/>
            <ac:graphicFrameMk id="11" creationId="{6C91704E-5541-8E53-22FE-1E8A8415CEC9}"/>
          </ac:graphicFrameMkLst>
        </pc:graphicFrameChg>
        <pc:graphicFrameChg chg="add del mod">
          <ac:chgData name="Varun Seem" userId="S::vseem@uwaterloo.ca::68c6004c-016c-4291-a0f2-43c71cf18af7" providerId="AD" clId="Web-{CAAEB06C-EAED-4E90-B2A0-CD8BECEB7F79}" dt="2022-04-03T17:39:16.986" v="62"/>
          <ac:graphicFrameMkLst>
            <pc:docMk/>
            <pc:sldMk cId="371128950" sldId="268"/>
            <ac:graphicFrameMk id="19" creationId="{1A97FC1B-3969-81BE-856C-9168646695F9}"/>
          </ac:graphicFrameMkLst>
        </pc:graphicFrameChg>
        <pc:graphicFrameChg chg="add del mod">
          <ac:chgData name="Varun Seem" userId="S::vseem@uwaterloo.ca::68c6004c-016c-4291-a0f2-43c71cf18af7" providerId="AD" clId="Web-{CAAEB06C-EAED-4E90-B2A0-CD8BECEB7F79}" dt="2022-04-03T17:39:20.877" v="64"/>
          <ac:graphicFrameMkLst>
            <pc:docMk/>
            <pc:sldMk cId="371128950" sldId="268"/>
            <ac:graphicFrameMk id="24" creationId="{8225E62C-4B7A-3022-11A6-8D353AC4DB1A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39:31.205" v="68"/>
          <ac:graphicFrameMkLst>
            <pc:docMk/>
            <pc:sldMk cId="371128950" sldId="268"/>
            <ac:graphicFrameMk id="33" creationId="{C45E3A52-C31F-056D-B4EF-76B39F9BFCC0}"/>
          </ac:graphicFrameMkLst>
        </pc:graphicFrameChg>
        <pc:graphicFrameChg chg="add mod modGraphic">
          <ac:chgData name="Varun Seem" userId="S::vseem@uwaterloo.ca::68c6004c-016c-4291-a0f2-43c71cf18af7" providerId="AD" clId="Web-{CAAEB06C-EAED-4E90-B2A0-CD8BECEB7F79}" dt="2022-04-03T18:06:28.629" v="238"/>
          <ac:graphicFrameMkLst>
            <pc:docMk/>
            <pc:sldMk cId="371128950" sldId="268"/>
            <ac:graphicFrameMk id="34" creationId="{35164F5C-A1BC-6599-D1FE-DBA52ED49D44}"/>
          </ac:graphicFrameMkLst>
        </pc:graphicFrameChg>
        <pc:graphicFrameChg chg="add del mod">
          <ac:chgData name="Varun Seem" userId="S::vseem@uwaterloo.ca::68c6004c-016c-4291-a0f2-43c71cf18af7" providerId="AD" clId="Web-{CAAEB06C-EAED-4E90-B2A0-CD8BECEB7F79}" dt="2022-04-03T17:39:33.752" v="70"/>
          <ac:graphicFrameMkLst>
            <pc:docMk/>
            <pc:sldMk cId="371128950" sldId="268"/>
            <ac:graphicFrameMk id="40" creationId="{6D80164A-0E6A-54EC-1AED-32A986C2076A}"/>
          </ac:graphicFrameMkLst>
        </pc:graphicFrameChg>
        <pc:graphicFrameChg chg="add del mod">
          <ac:chgData name="Varun Seem" userId="S::vseem@uwaterloo.ca::68c6004c-016c-4291-a0f2-43c71cf18af7" providerId="AD" clId="Web-{CAAEB06C-EAED-4E90-B2A0-CD8BECEB7F79}" dt="2022-04-03T17:39:40.205" v="74"/>
          <ac:graphicFrameMkLst>
            <pc:docMk/>
            <pc:sldMk cId="371128950" sldId="268"/>
            <ac:graphicFrameMk id="54" creationId="{6D80164A-0E6A-54EC-1AED-32A986C2076A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39:44.299" v="76"/>
          <ac:graphicFrameMkLst>
            <pc:docMk/>
            <pc:sldMk cId="371128950" sldId="268"/>
            <ac:graphicFrameMk id="58" creationId="{28ADEAA5-5860-F83D-E64A-0E282810BAAB}"/>
          </ac:graphicFrameMkLst>
        </pc:graphicFrameChg>
        <pc:graphicFrameChg chg="add del mod">
          <ac:chgData name="Varun Seem" userId="S::vseem@uwaterloo.ca::68c6004c-016c-4291-a0f2-43c71cf18af7" providerId="AD" clId="Web-{CAAEB06C-EAED-4E90-B2A0-CD8BECEB7F79}" dt="2022-04-03T17:39:46.877" v="78"/>
          <ac:graphicFrameMkLst>
            <pc:docMk/>
            <pc:sldMk cId="371128950" sldId="268"/>
            <ac:graphicFrameMk id="65" creationId="{C1C0D5E9-743A-2CD4-38A3-BCBDB0C9B4AB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39:50.361" v="80"/>
          <ac:graphicFrameMkLst>
            <pc:docMk/>
            <pc:sldMk cId="371128950" sldId="268"/>
            <ac:graphicFrameMk id="67" creationId="{019C3121-5EB3-AD68-FF2E-CBAAA0092E52}"/>
          </ac:graphicFrameMkLst>
        </pc:graphicFrameChg>
        <pc:graphicFrameChg chg="add del mod">
          <ac:chgData name="Varun Seem" userId="S::vseem@uwaterloo.ca::68c6004c-016c-4291-a0f2-43c71cf18af7" providerId="AD" clId="Web-{CAAEB06C-EAED-4E90-B2A0-CD8BECEB7F79}" dt="2022-04-03T17:40:13.159" v="82"/>
          <ac:graphicFrameMkLst>
            <pc:docMk/>
            <pc:sldMk cId="371128950" sldId="268"/>
            <ac:graphicFrameMk id="74" creationId="{C1C0D5E9-743A-2CD4-38A3-BCBDB0C9B4AB}"/>
          </ac:graphicFrameMkLst>
        </pc:graphicFrameChg>
      </pc:sldChg>
      <pc:sldChg chg="del">
        <pc:chgData name="Varun Seem" userId="S::vseem@uwaterloo.ca::68c6004c-016c-4291-a0f2-43c71cf18af7" providerId="AD" clId="Web-{CAAEB06C-EAED-4E90-B2A0-CD8BECEB7F79}" dt="2022-04-03T17:22:41.819" v="32"/>
        <pc:sldMkLst>
          <pc:docMk/>
          <pc:sldMk cId="1046643337" sldId="369"/>
        </pc:sldMkLst>
      </pc:sldChg>
      <pc:sldChg chg="modSp ord">
        <pc:chgData name="Varun Seem" userId="S::vseem@uwaterloo.ca::68c6004c-016c-4291-a0f2-43c71cf18af7" providerId="AD" clId="Web-{CAAEB06C-EAED-4E90-B2A0-CD8BECEB7F79}" dt="2022-04-03T18:32:24.214" v="392"/>
        <pc:sldMkLst>
          <pc:docMk/>
          <pc:sldMk cId="1384172387" sldId="370"/>
        </pc:sldMkLst>
        <pc:spChg chg="mod">
          <ac:chgData name="Varun Seem" userId="S::vseem@uwaterloo.ca::68c6004c-016c-4291-a0f2-43c71cf18af7" providerId="AD" clId="Web-{CAAEB06C-EAED-4E90-B2A0-CD8BECEB7F79}" dt="2022-04-03T18:32:24.214" v="392"/>
          <ac:spMkLst>
            <pc:docMk/>
            <pc:sldMk cId="1384172387" sldId="370"/>
            <ac:spMk id="2" creationId="{D042C129-66A8-4C45-9EA9-A11AF64F03F9}"/>
          </ac:spMkLst>
        </pc:spChg>
        <pc:picChg chg="mod">
          <ac:chgData name="Varun Seem" userId="S::vseem@uwaterloo.ca::68c6004c-016c-4291-a0f2-43c71cf18af7" providerId="AD" clId="Web-{CAAEB06C-EAED-4E90-B2A0-CD8BECEB7F79}" dt="2022-04-03T18:23:56.974" v="382" actId="14100"/>
          <ac:picMkLst>
            <pc:docMk/>
            <pc:sldMk cId="1384172387" sldId="370"/>
            <ac:picMk id="7" creationId="{0E4A6717-4417-42D4-AD2E-EB2B765D944B}"/>
          </ac:picMkLst>
        </pc:picChg>
      </pc:sldChg>
      <pc:sldChg chg="addSp modSp">
        <pc:chgData name="Varun Seem" userId="S::vseem@uwaterloo.ca::68c6004c-016c-4291-a0f2-43c71cf18af7" providerId="AD" clId="Web-{CAAEB06C-EAED-4E90-B2A0-CD8BECEB7F79}" dt="2022-04-03T19:47:08.371" v="501" actId="20577"/>
        <pc:sldMkLst>
          <pc:docMk/>
          <pc:sldMk cId="611908666" sldId="371"/>
        </pc:sldMkLst>
        <pc:spChg chg="mod">
          <ac:chgData name="Varun Seem" userId="S::vseem@uwaterloo.ca::68c6004c-016c-4291-a0f2-43c71cf18af7" providerId="AD" clId="Web-{CAAEB06C-EAED-4E90-B2A0-CD8BECEB7F79}" dt="2022-04-03T19:47:08.371" v="501" actId="20577"/>
          <ac:spMkLst>
            <pc:docMk/>
            <pc:sldMk cId="611908666" sldId="371"/>
            <ac:spMk id="2" creationId="{D042C129-66A8-4C45-9EA9-A11AF64F03F9}"/>
          </ac:spMkLst>
        </pc:spChg>
        <pc:picChg chg="add mod">
          <ac:chgData name="Varun Seem" userId="S::vseem@uwaterloo.ca::68c6004c-016c-4291-a0f2-43c71cf18af7" providerId="AD" clId="Web-{CAAEB06C-EAED-4E90-B2A0-CD8BECEB7F79}" dt="2022-04-03T19:27:33.053" v="451" actId="1076"/>
          <ac:picMkLst>
            <pc:docMk/>
            <pc:sldMk cId="611908666" sldId="371"/>
            <ac:picMk id="3" creationId="{2B8E19F0-3A6D-3FBC-8529-DF450718BE7D}"/>
          </ac:picMkLst>
        </pc:picChg>
        <pc:picChg chg="add mod">
          <ac:chgData name="Varun Seem" userId="S::vseem@uwaterloo.ca::68c6004c-016c-4291-a0f2-43c71cf18af7" providerId="AD" clId="Web-{CAAEB06C-EAED-4E90-B2A0-CD8BECEB7F79}" dt="2022-04-03T19:27:21.678" v="449" actId="1076"/>
          <ac:picMkLst>
            <pc:docMk/>
            <pc:sldMk cId="611908666" sldId="371"/>
            <ac:picMk id="4" creationId="{254F0D33-CA6C-3A04-D609-73ECA14FCA9E}"/>
          </ac:picMkLst>
        </pc:picChg>
      </pc:sldChg>
      <pc:sldChg chg="addSp delSp modSp">
        <pc:chgData name="Varun Seem" userId="S::vseem@uwaterloo.ca::68c6004c-016c-4291-a0f2-43c71cf18af7" providerId="AD" clId="Web-{CAAEB06C-EAED-4E90-B2A0-CD8BECEB7F79}" dt="2022-04-03T19:31:24.370" v="459" actId="14100"/>
        <pc:sldMkLst>
          <pc:docMk/>
          <pc:sldMk cId="3245594954" sldId="375"/>
        </pc:sldMkLst>
        <pc:picChg chg="add del mod">
          <ac:chgData name="Varun Seem" userId="S::vseem@uwaterloo.ca::68c6004c-016c-4291-a0f2-43c71cf18af7" providerId="AD" clId="Web-{CAAEB06C-EAED-4E90-B2A0-CD8BECEB7F79}" dt="2022-04-03T19:31:13.823" v="456"/>
          <ac:picMkLst>
            <pc:docMk/>
            <pc:sldMk cId="3245594954" sldId="375"/>
            <ac:picMk id="3" creationId="{9584A0FE-CC97-A7FA-7DB5-ED9A019A9309}"/>
          </ac:picMkLst>
        </pc:picChg>
        <pc:picChg chg="add mod">
          <ac:chgData name="Varun Seem" userId="S::vseem@uwaterloo.ca::68c6004c-016c-4291-a0f2-43c71cf18af7" providerId="AD" clId="Web-{CAAEB06C-EAED-4E90-B2A0-CD8BECEB7F79}" dt="2022-04-03T19:31:24.370" v="459" actId="14100"/>
          <ac:picMkLst>
            <pc:docMk/>
            <pc:sldMk cId="3245594954" sldId="375"/>
            <ac:picMk id="4" creationId="{82A636DB-1505-5FFF-931D-6073CAE15043}"/>
          </ac:picMkLst>
        </pc:picChg>
        <pc:picChg chg="del">
          <ac:chgData name="Varun Seem" userId="S::vseem@uwaterloo.ca::68c6004c-016c-4291-a0f2-43c71cf18af7" providerId="AD" clId="Web-{CAAEB06C-EAED-4E90-B2A0-CD8BECEB7F79}" dt="2022-04-03T19:28:54.679" v="453"/>
          <ac:picMkLst>
            <pc:docMk/>
            <pc:sldMk cId="3245594954" sldId="375"/>
            <ac:picMk id="5" creationId="{D8BE260D-BAE9-4E85-9AD2-9DA22ACCD936}"/>
          </ac:picMkLst>
        </pc:picChg>
      </pc:sldChg>
      <pc:sldChg chg="modSp">
        <pc:chgData name="Varun Seem" userId="S::vseem@uwaterloo.ca::68c6004c-016c-4291-a0f2-43c71cf18af7" providerId="AD" clId="Web-{CAAEB06C-EAED-4E90-B2A0-CD8BECEB7F79}" dt="2022-04-03T17:26:11.696" v="36" actId="14100"/>
        <pc:sldMkLst>
          <pc:docMk/>
          <pc:sldMk cId="3619859132" sldId="377"/>
        </pc:sldMkLst>
        <pc:picChg chg="mod">
          <ac:chgData name="Varun Seem" userId="S::vseem@uwaterloo.ca::68c6004c-016c-4291-a0f2-43c71cf18af7" providerId="AD" clId="Web-{CAAEB06C-EAED-4E90-B2A0-CD8BECEB7F79}" dt="2022-04-03T17:26:11.696" v="36" actId="14100"/>
          <ac:picMkLst>
            <pc:docMk/>
            <pc:sldMk cId="3619859132" sldId="377"/>
            <ac:picMk id="8" creationId="{A0A78E4D-0CC6-E957-9A9E-0850265F8A90}"/>
          </ac:picMkLst>
        </pc:picChg>
      </pc:sldChg>
      <pc:sldChg chg="addSp delSp modSp del mod modClrScheme chgLayout">
        <pc:chgData name="Varun Seem" userId="S::vseem@uwaterloo.ca::68c6004c-016c-4291-a0f2-43c71cf18af7" providerId="AD" clId="Web-{CAAEB06C-EAED-4E90-B2A0-CD8BECEB7F79}" dt="2022-04-03T17:19:30.035" v="20"/>
        <pc:sldMkLst>
          <pc:docMk/>
          <pc:sldMk cId="2824994951" sldId="378"/>
        </pc:sldMkLst>
        <pc:spChg chg="add mod ord">
          <ac:chgData name="Varun Seem" userId="S::vseem@uwaterloo.ca::68c6004c-016c-4291-a0f2-43c71cf18af7" providerId="AD" clId="Web-{CAAEB06C-EAED-4E90-B2A0-CD8BECEB7F79}" dt="2022-04-03T17:18:18.706" v="1"/>
          <ac:spMkLst>
            <pc:docMk/>
            <pc:sldMk cId="2824994951" sldId="378"/>
            <ac:spMk id="2" creationId="{BD67641F-A3D6-81BF-7A58-E4D402A8FBF2}"/>
          </ac:spMkLst>
        </pc:spChg>
        <pc:spChg chg="add mod ord">
          <ac:chgData name="Varun Seem" userId="S::vseem@uwaterloo.ca::68c6004c-016c-4291-a0f2-43c71cf18af7" providerId="AD" clId="Web-{CAAEB06C-EAED-4E90-B2A0-CD8BECEB7F79}" dt="2022-04-03T17:18:18.706" v="1"/>
          <ac:spMkLst>
            <pc:docMk/>
            <pc:sldMk cId="2824994951" sldId="378"/>
            <ac:spMk id="3" creationId="{E2A783C0-DFBE-518D-4379-13548D41E054}"/>
          </ac:spMkLst>
        </pc:spChg>
        <pc:spChg chg="mod ord">
          <ac:chgData name="Varun Seem" userId="S::vseem@uwaterloo.ca::68c6004c-016c-4291-a0f2-43c71cf18af7" providerId="AD" clId="Web-{CAAEB06C-EAED-4E90-B2A0-CD8BECEB7F79}" dt="2022-04-03T17:18:18.706" v="1"/>
          <ac:spMkLst>
            <pc:docMk/>
            <pc:sldMk cId="2824994951" sldId="378"/>
            <ac:spMk id="4" creationId="{C316B88A-C342-CC1D-6C3E-F2474A579ED8}"/>
          </ac:spMkLst>
        </pc:spChg>
        <pc:spChg chg="mod ord">
          <ac:chgData name="Varun Seem" userId="S::vseem@uwaterloo.ca::68c6004c-016c-4291-a0f2-43c71cf18af7" providerId="AD" clId="Web-{CAAEB06C-EAED-4E90-B2A0-CD8BECEB7F79}" dt="2022-04-03T17:18:18.706" v="1"/>
          <ac:spMkLst>
            <pc:docMk/>
            <pc:sldMk cId="2824994951" sldId="378"/>
            <ac:spMk id="5" creationId="{986C28A9-B17C-2040-70CB-CE1AA7BE9B4C}"/>
          </ac:spMkLst>
        </pc:spChg>
        <pc:spChg chg="add mod ord">
          <ac:chgData name="Varun Seem" userId="S::vseem@uwaterloo.ca::68c6004c-016c-4291-a0f2-43c71cf18af7" providerId="AD" clId="Web-{CAAEB06C-EAED-4E90-B2A0-CD8BECEB7F79}" dt="2022-04-03T17:18:18.706" v="1"/>
          <ac:spMkLst>
            <pc:docMk/>
            <pc:sldMk cId="2824994951" sldId="378"/>
            <ac:spMk id="6" creationId="{531CD1D3-C05C-0DE6-2939-35497B36338E}"/>
          </ac:spMkLst>
        </pc:spChg>
        <pc:spChg chg="mod ord">
          <ac:chgData name="Varun Seem" userId="S::vseem@uwaterloo.ca::68c6004c-016c-4291-a0f2-43c71cf18af7" providerId="AD" clId="Web-{CAAEB06C-EAED-4E90-B2A0-CD8BECEB7F79}" dt="2022-04-03T17:18:18.706" v="1"/>
          <ac:spMkLst>
            <pc:docMk/>
            <pc:sldMk cId="2824994951" sldId="378"/>
            <ac:spMk id="7" creationId="{6DE9BE35-77BE-75AC-C2C9-CA7479813FD1}"/>
          </ac:spMkLst>
        </pc:spChg>
        <pc:picChg chg="del">
          <ac:chgData name="Varun Seem" userId="S::vseem@uwaterloo.ca::68c6004c-016c-4291-a0f2-43c71cf18af7" providerId="AD" clId="Web-{CAAEB06C-EAED-4E90-B2A0-CD8BECEB7F79}" dt="2022-04-03T17:18:43.816" v="3"/>
          <ac:picMkLst>
            <pc:docMk/>
            <pc:sldMk cId="2824994951" sldId="378"/>
            <ac:picMk id="8" creationId="{63AA0FF6-A49D-6BFE-5DB1-94A7FD9CF402}"/>
          </ac:picMkLst>
        </pc:picChg>
      </pc:sldChg>
      <pc:sldChg chg="addSp delSp modSp mod modClrScheme chgLayout">
        <pc:chgData name="Varun Seem" userId="S::vseem@uwaterloo.ca::68c6004c-016c-4291-a0f2-43c71cf18af7" providerId="AD" clId="Web-{CAAEB06C-EAED-4E90-B2A0-CD8BECEB7F79}" dt="2022-04-03T18:31:11.463" v="389" actId="20577"/>
        <pc:sldMkLst>
          <pc:docMk/>
          <pc:sldMk cId="2191652341" sldId="382"/>
        </pc:sldMkLst>
        <pc:spChg chg="mod ord">
          <ac:chgData name="Varun Seem" userId="S::vseem@uwaterloo.ca::68c6004c-016c-4291-a0f2-43c71cf18af7" providerId="AD" clId="Web-{CAAEB06C-EAED-4E90-B2A0-CD8BECEB7F79}" dt="2022-04-03T18:31:11.463" v="389" actId="20577"/>
          <ac:spMkLst>
            <pc:docMk/>
            <pc:sldMk cId="2191652341" sldId="382"/>
            <ac:spMk id="2" creationId="{D042C129-66A8-4C45-9EA9-A11AF64F03F9}"/>
          </ac:spMkLst>
        </pc:spChg>
        <pc:spChg chg="add del mod">
          <ac:chgData name="Varun Seem" userId="S::vseem@uwaterloo.ca::68c6004c-016c-4291-a0f2-43c71cf18af7" providerId="AD" clId="Web-{CAAEB06C-EAED-4E90-B2A0-CD8BECEB7F79}" dt="2022-04-03T17:42:35.676" v="99"/>
          <ac:spMkLst>
            <pc:docMk/>
            <pc:sldMk cId="2191652341" sldId="382"/>
            <ac:spMk id="4" creationId="{7EB2A39D-B204-49A0-B175-6E09E728CF79}"/>
          </ac:spMkLst>
        </pc:spChg>
        <pc:spChg chg="add del">
          <ac:chgData name="Varun Seem" userId="S::vseem@uwaterloo.ca::68c6004c-016c-4291-a0f2-43c71cf18af7" providerId="AD" clId="Web-{CAAEB06C-EAED-4E90-B2A0-CD8BECEB7F79}" dt="2022-04-03T17:42:07.488" v="92"/>
          <ac:spMkLst>
            <pc:docMk/>
            <pc:sldMk cId="2191652341" sldId="382"/>
            <ac:spMk id="10" creationId="{4CAEF80F-04B2-3212-8B7A-C082491B7DB5}"/>
          </ac:spMkLst>
        </pc:spChg>
        <pc:spChg chg="add del">
          <ac:chgData name="Varun Seem" userId="S::vseem@uwaterloo.ca::68c6004c-016c-4291-a0f2-43c71cf18af7" providerId="AD" clId="Web-{CAAEB06C-EAED-4E90-B2A0-CD8BECEB7F79}" dt="2022-04-03T17:42:07.488" v="92"/>
          <ac:spMkLst>
            <pc:docMk/>
            <pc:sldMk cId="2191652341" sldId="382"/>
            <ac:spMk id="12" creationId="{EF0EDEE0-667E-93F7-326B-ED9ED53448BA}"/>
          </ac:spMkLst>
        </pc:spChg>
        <pc:spChg chg="add del mod">
          <ac:chgData name="Varun Seem" userId="S::vseem@uwaterloo.ca::68c6004c-016c-4291-a0f2-43c71cf18af7" providerId="AD" clId="Web-{CAAEB06C-EAED-4E90-B2A0-CD8BECEB7F79}" dt="2022-04-03T17:47:18.554" v="110"/>
          <ac:spMkLst>
            <pc:docMk/>
            <pc:sldMk cId="2191652341" sldId="382"/>
            <ac:spMk id="25" creationId="{CC8F8F0C-3376-DC62-653F-D43BB9D6A861}"/>
          </ac:spMkLst>
        </pc:spChg>
        <pc:spChg chg="add del mod">
          <ac:chgData name="Varun Seem" userId="S::vseem@uwaterloo.ca::68c6004c-016c-4291-a0f2-43c71cf18af7" providerId="AD" clId="Web-{CAAEB06C-EAED-4E90-B2A0-CD8BECEB7F79}" dt="2022-04-03T17:47:18.554" v="110"/>
          <ac:spMkLst>
            <pc:docMk/>
            <pc:sldMk cId="2191652341" sldId="382"/>
            <ac:spMk id="27" creationId="{3FA73F93-9822-364F-4FE1-C6B864E415C2}"/>
          </ac:spMkLst>
        </pc:spChg>
        <pc:spChg chg="add del mod">
          <ac:chgData name="Varun Seem" userId="S::vseem@uwaterloo.ca::68c6004c-016c-4291-a0f2-43c71cf18af7" providerId="AD" clId="Web-{CAAEB06C-EAED-4E90-B2A0-CD8BECEB7F79}" dt="2022-04-03T17:47:18.554" v="110"/>
          <ac:spMkLst>
            <pc:docMk/>
            <pc:sldMk cId="2191652341" sldId="382"/>
            <ac:spMk id="29" creationId="{3A0A9CBB-6946-D963-F5AE-BD2B2683D8CA}"/>
          </ac:spMkLst>
        </pc:spChg>
        <pc:spChg chg="add mod">
          <ac:chgData name="Varun Seem" userId="S::vseem@uwaterloo.ca::68c6004c-016c-4291-a0f2-43c71cf18af7" providerId="AD" clId="Web-{CAAEB06C-EAED-4E90-B2A0-CD8BECEB7F79}" dt="2022-04-03T18:21:51.676" v="380"/>
          <ac:spMkLst>
            <pc:docMk/>
            <pc:sldMk cId="2191652341" sldId="382"/>
            <ac:spMk id="31" creationId="{AC47BC4F-C06C-6D39-3083-8E0A6A836B94}"/>
          </ac:spMkLst>
        </pc:spChg>
        <pc:spChg chg="add mod">
          <ac:chgData name="Varun Seem" userId="S::vseem@uwaterloo.ca::68c6004c-016c-4291-a0f2-43c71cf18af7" providerId="AD" clId="Web-{CAAEB06C-EAED-4E90-B2A0-CD8BECEB7F79}" dt="2022-04-03T17:57:19.295" v="210"/>
          <ac:spMkLst>
            <pc:docMk/>
            <pc:sldMk cId="2191652341" sldId="382"/>
            <ac:spMk id="33" creationId="{71A9F088-55FF-D5E7-D4A0-B4D1B53E29E9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3:46.730" v="157"/>
          <ac:spMkLst>
            <pc:docMk/>
            <pc:sldMk cId="2191652341" sldId="382"/>
            <ac:spMk id="35" creationId="{527B6A92-FD95-E33B-FF64-A68ABF8FDA04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7:19.295" v="210"/>
          <ac:spMkLst>
            <pc:docMk/>
            <pc:sldMk cId="2191652341" sldId="382"/>
            <ac:spMk id="36" creationId="{13E934D1-E389-349C-0F6B-AE0CDB7540D3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7:19.295" v="210"/>
          <ac:spMkLst>
            <pc:docMk/>
            <pc:sldMk cId="2191652341" sldId="382"/>
            <ac:spMk id="37" creationId="{640BAAA0-2167-D21A-7B9A-E5A420BE3F48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3:10.542" v="148"/>
          <ac:spMkLst>
            <pc:docMk/>
            <pc:sldMk cId="2191652341" sldId="382"/>
            <ac:spMk id="38" creationId="{E5615192-26B0-6526-8DBD-73FD8745FD11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7:19.295" v="210"/>
          <ac:spMkLst>
            <pc:docMk/>
            <pc:sldMk cId="2191652341" sldId="382"/>
            <ac:spMk id="39" creationId="{2A255510-5AC1-0018-4ECA-CB61DEBDB9C5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3:10.542" v="148"/>
          <ac:spMkLst>
            <pc:docMk/>
            <pc:sldMk cId="2191652341" sldId="382"/>
            <ac:spMk id="40" creationId="{F509B83D-0BFB-43D2-D993-1D4DED4EC6C4}"/>
          </ac:spMkLst>
        </pc:spChg>
        <pc:spChg chg="add mod">
          <ac:chgData name="Varun Seem" userId="S::vseem@uwaterloo.ca::68c6004c-016c-4291-a0f2-43c71cf18af7" providerId="AD" clId="Web-{CAAEB06C-EAED-4E90-B2A0-CD8BECEB7F79}" dt="2022-04-03T18:21:51.676" v="380"/>
          <ac:spMkLst>
            <pc:docMk/>
            <pc:sldMk cId="2191652341" sldId="382"/>
            <ac:spMk id="41" creationId="{D377F0BC-B6AA-779D-D5CC-141203814FD8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3:10.542" v="148"/>
          <ac:spMkLst>
            <pc:docMk/>
            <pc:sldMk cId="2191652341" sldId="382"/>
            <ac:spMk id="42" creationId="{9F9359B2-B23E-EA77-9BCE-F20C8169BD91}"/>
          </ac:spMkLst>
        </pc:spChg>
        <pc:spChg chg="add mod">
          <ac:chgData name="Varun Seem" userId="S::vseem@uwaterloo.ca::68c6004c-016c-4291-a0f2-43c71cf18af7" providerId="AD" clId="Web-{CAAEB06C-EAED-4E90-B2A0-CD8BECEB7F79}" dt="2022-04-03T18:21:51.676" v="380"/>
          <ac:spMkLst>
            <pc:docMk/>
            <pc:sldMk cId="2191652341" sldId="382"/>
            <ac:spMk id="43" creationId="{178DCAC7-AAA1-2690-F981-116E1781EB66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7:10.045" v="209"/>
          <ac:spMkLst>
            <pc:docMk/>
            <pc:sldMk cId="2191652341" sldId="382"/>
            <ac:spMk id="44" creationId="{A411547A-164A-B441-0F80-17518EF9E332}"/>
          </ac:spMkLst>
        </pc:spChg>
        <pc:spChg chg="add mod">
          <ac:chgData name="Varun Seem" userId="S::vseem@uwaterloo.ca::68c6004c-016c-4291-a0f2-43c71cf18af7" providerId="AD" clId="Web-{CAAEB06C-EAED-4E90-B2A0-CD8BECEB7F79}" dt="2022-04-03T18:21:51.676" v="380"/>
          <ac:spMkLst>
            <pc:docMk/>
            <pc:sldMk cId="2191652341" sldId="382"/>
            <ac:spMk id="45" creationId="{95AA64D6-FFD4-8E39-D442-1D6F56E6675C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7:10.045" v="209"/>
          <ac:spMkLst>
            <pc:docMk/>
            <pc:sldMk cId="2191652341" sldId="382"/>
            <ac:spMk id="46" creationId="{80DD25D6-4E8E-D954-854E-5E0B938BADF8}"/>
          </ac:spMkLst>
        </pc:spChg>
        <pc:spChg chg="add del mod">
          <ac:chgData name="Varun Seem" userId="S::vseem@uwaterloo.ca::68c6004c-016c-4291-a0f2-43c71cf18af7" providerId="AD" clId="Web-{CAAEB06C-EAED-4E90-B2A0-CD8BECEB7F79}" dt="2022-04-03T17:57:10.045" v="209"/>
          <ac:spMkLst>
            <pc:docMk/>
            <pc:sldMk cId="2191652341" sldId="382"/>
            <ac:spMk id="48" creationId="{7DE9AE54-16B3-7F74-6390-3A67FBF281C5}"/>
          </ac:spMkLst>
        </pc:spChg>
        <pc:spChg chg="add del mod ord">
          <ac:chgData name="Varun Seem" userId="S::vseem@uwaterloo.ca::68c6004c-016c-4291-a0f2-43c71cf18af7" providerId="AD" clId="Web-{CAAEB06C-EAED-4E90-B2A0-CD8BECEB7F79}" dt="2022-04-03T17:52:35.026" v="142"/>
          <ac:spMkLst>
            <pc:docMk/>
            <pc:sldMk cId="2191652341" sldId="382"/>
            <ac:spMk id="119" creationId="{E1782307-3E6A-93C7-97F5-BC0625975C72}"/>
          </ac:spMkLst>
        </pc:spChg>
        <pc:spChg chg="add del">
          <ac:chgData name="Varun Seem" userId="S::vseem@uwaterloo.ca::68c6004c-016c-4291-a0f2-43c71cf18af7" providerId="AD" clId="Web-{CAAEB06C-EAED-4E90-B2A0-CD8BECEB7F79}" dt="2022-04-03T17:47:18.538" v="109"/>
          <ac:spMkLst>
            <pc:docMk/>
            <pc:sldMk cId="2191652341" sldId="382"/>
            <ac:spMk id="121" creationId="{6D70624F-6749-E348-EFC5-32ABBA013562}"/>
          </ac:spMkLst>
        </pc:spChg>
        <pc:spChg chg="add del">
          <ac:chgData name="Varun Seem" userId="S::vseem@uwaterloo.ca::68c6004c-016c-4291-a0f2-43c71cf18af7" providerId="AD" clId="Web-{CAAEB06C-EAED-4E90-B2A0-CD8BECEB7F79}" dt="2022-04-03T17:47:18.538" v="109"/>
          <ac:spMkLst>
            <pc:docMk/>
            <pc:sldMk cId="2191652341" sldId="382"/>
            <ac:spMk id="122" creationId="{98EF7413-4BCF-4CC6-836F-D5DE7530E73A}"/>
          </ac:spMkLst>
        </pc:spChg>
        <pc:spChg chg="add del">
          <ac:chgData name="Varun Seem" userId="S::vseem@uwaterloo.ca::68c6004c-016c-4291-a0f2-43c71cf18af7" providerId="AD" clId="Web-{CAAEB06C-EAED-4E90-B2A0-CD8BECEB7F79}" dt="2022-04-03T17:46:32.428" v="105"/>
          <ac:spMkLst>
            <pc:docMk/>
            <pc:sldMk cId="2191652341" sldId="382"/>
            <ac:spMk id="124" creationId="{6BB9B997-CB40-2694-48C3-8C5462E3E919}"/>
          </ac:spMkLst>
        </pc:spChg>
        <pc:spChg chg="add del">
          <ac:chgData name="Varun Seem" userId="S::vseem@uwaterloo.ca::68c6004c-016c-4291-a0f2-43c71cf18af7" providerId="AD" clId="Web-{CAAEB06C-EAED-4E90-B2A0-CD8BECEB7F79}" dt="2022-04-03T17:48:30.977" v="116"/>
          <ac:spMkLst>
            <pc:docMk/>
            <pc:sldMk cId="2191652341" sldId="382"/>
            <ac:spMk id="125" creationId="{6BB9B997-CB40-2694-48C3-8C5462E3E919}"/>
          </ac:spMkLst>
        </pc:spChg>
        <pc:spChg chg="add del">
          <ac:chgData name="Varun Seem" userId="S::vseem@uwaterloo.ca::68c6004c-016c-4291-a0f2-43c71cf18af7" providerId="AD" clId="Web-{CAAEB06C-EAED-4E90-B2A0-CD8BECEB7F79}" dt="2022-04-03T17:46:32.428" v="105"/>
          <ac:spMkLst>
            <pc:docMk/>
            <pc:sldMk cId="2191652341" sldId="382"/>
            <ac:spMk id="126" creationId="{89531F2B-C451-F993-B5E7-653038C9DC14}"/>
          </ac:spMkLst>
        </pc:spChg>
        <pc:spChg chg="add del">
          <ac:chgData name="Varun Seem" userId="S::vseem@uwaterloo.ca::68c6004c-016c-4291-a0f2-43c71cf18af7" providerId="AD" clId="Web-{CAAEB06C-EAED-4E90-B2A0-CD8BECEB7F79}" dt="2022-04-03T17:48:30.977" v="116"/>
          <ac:spMkLst>
            <pc:docMk/>
            <pc:sldMk cId="2191652341" sldId="382"/>
            <ac:spMk id="127" creationId="{89531F2B-C451-F993-B5E7-653038C9DC14}"/>
          </ac:spMkLst>
        </pc:spChg>
        <pc:spChg chg="add del">
          <ac:chgData name="Varun Seem" userId="S::vseem@uwaterloo.ca::68c6004c-016c-4291-a0f2-43c71cf18af7" providerId="AD" clId="Web-{CAAEB06C-EAED-4E90-B2A0-CD8BECEB7F79}" dt="2022-04-03T17:50:45.400" v="131"/>
          <ac:spMkLst>
            <pc:docMk/>
            <pc:sldMk cId="2191652341" sldId="382"/>
            <ac:spMk id="132" creationId="{7AD32284-016A-2C2E-3734-458C387188B3}"/>
          </ac:spMkLst>
        </pc:spChg>
        <pc:spChg chg="add del">
          <ac:chgData name="Varun Seem" userId="S::vseem@uwaterloo.ca::68c6004c-016c-4291-a0f2-43c71cf18af7" providerId="AD" clId="Web-{CAAEB06C-EAED-4E90-B2A0-CD8BECEB7F79}" dt="2022-04-03T17:50:45.400" v="131"/>
          <ac:spMkLst>
            <pc:docMk/>
            <pc:sldMk cId="2191652341" sldId="382"/>
            <ac:spMk id="134" creationId="{EDB7D569-9AF3-1767-CC66-34B32F260469}"/>
          </ac:spMkLst>
        </pc:spChg>
        <pc:spChg chg="add del">
          <ac:chgData name="Varun Seem" userId="S::vseem@uwaterloo.ca::68c6004c-016c-4291-a0f2-43c71cf18af7" providerId="AD" clId="Web-{CAAEB06C-EAED-4E90-B2A0-CD8BECEB7F79}" dt="2022-04-03T17:52:13.385" v="141"/>
          <ac:spMkLst>
            <pc:docMk/>
            <pc:sldMk cId="2191652341" sldId="382"/>
            <ac:spMk id="139" creationId="{F4362964-972A-F121-F34B-AF96D98EFA6B}"/>
          </ac:spMkLst>
        </pc:spChg>
        <pc:spChg chg="add del">
          <ac:chgData name="Varun Seem" userId="S::vseem@uwaterloo.ca::68c6004c-016c-4291-a0f2-43c71cf18af7" providerId="AD" clId="Web-{CAAEB06C-EAED-4E90-B2A0-CD8BECEB7F79}" dt="2022-04-03T17:52:13.385" v="141"/>
          <ac:spMkLst>
            <pc:docMk/>
            <pc:sldMk cId="2191652341" sldId="382"/>
            <ac:spMk id="141" creationId="{062A72E6-3214-3B97-A26A-F7B8973FFB85}"/>
          </ac:spMkLst>
        </pc:spChg>
        <pc:spChg chg="add del mod">
          <ac:chgData name="Varun Seem" userId="S::vseem@uwaterloo.ca::68c6004c-016c-4291-a0f2-43c71cf18af7" providerId="AD" clId="Web-{CAAEB06C-EAED-4E90-B2A0-CD8BECEB7F79}" dt="2022-04-03T18:21:51.676" v="380"/>
          <ac:spMkLst>
            <pc:docMk/>
            <pc:sldMk cId="2191652341" sldId="382"/>
            <ac:spMk id="3255" creationId="{F3EBBB1A-5A5C-3658-2183-79EC5C7AA878}"/>
          </ac:spMkLst>
        </pc:spChg>
        <pc:graphicFrameChg chg="add del">
          <ac:chgData name="Varun Seem" userId="S::vseem@uwaterloo.ca::68c6004c-016c-4291-a0f2-43c71cf18af7" providerId="AD" clId="Web-{CAAEB06C-EAED-4E90-B2A0-CD8BECEB7F79}" dt="2022-04-03T17:42:07.488" v="92"/>
          <ac:graphicFrameMkLst>
            <pc:docMk/>
            <pc:sldMk cId="2191652341" sldId="382"/>
            <ac:graphicFrameMk id="6" creationId="{0CCDD19F-6500-E217-B49C-79EF6EB9E351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42:12.363" v="94"/>
          <ac:graphicFrameMkLst>
            <pc:docMk/>
            <pc:sldMk cId="2191652341" sldId="382"/>
            <ac:graphicFrameMk id="14" creationId="{1BDD7637-D1A9-3B9E-FC34-3647799C49FB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42:31.191" v="96"/>
          <ac:graphicFrameMkLst>
            <pc:docMk/>
            <pc:sldMk cId="2191652341" sldId="382"/>
            <ac:graphicFrameMk id="16" creationId="{2CAD9B37-57E6-C6B5-FBEF-6263128AC6AB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7:42:35.645" v="98"/>
          <ac:graphicFrameMkLst>
            <pc:docMk/>
            <pc:sldMk cId="2191652341" sldId="382"/>
            <ac:graphicFrameMk id="18" creationId="{1BDD7637-D1A9-3B9E-FC34-3647799C49FB}"/>
          </ac:graphicFrameMkLst>
        </pc:graphicFrameChg>
        <pc:graphicFrameChg chg="add del mod modGraphic">
          <ac:chgData name="Varun Seem" userId="S::vseem@uwaterloo.ca::68c6004c-016c-4291-a0f2-43c71cf18af7" providerId="AD" clId="Web-{CAAEB06C-EAED-4E90-B2A0-CD8BECEB7F79}" dt="2022-04-03T18:18:22.220" v="322"/>
          <ac:graphicFrameMkLst>
            <pc:docMk/>
            <pc:sldMk cId="2191652341" sldId="382"/>
            <ac:graphicFrameMk id="20" creationId="{2CAD9B37-57E6-C6B5-FBEF-6263128AC6AB}"/>
          </ac:graphicFrameMkLst>
        </pc:graphicFrameChg>
        <pc:graphicFrameChg chg="add mod modGraphic">
          <ac:chgData name="Varun Seem" userId="S::vseem@uwaterloo.ca::68c6004c-016c-4291-a0f2-43c71cf18af7" providerId="AD" clId="Web-{CAAEB06C-EAED-4E90-B2A0-CD8BECEB7F79}" dt="2022-04-03T18:22:32.114" v="381"/>
          <ac:graphicFrameMkLst>
            <pc:docMk/>
            <pc:sldMk cId="2191652341" sldId="382"/>
            <ac:graphicFrameMk id="3257" creationId="{A16914E8-4565-ED2C-9693-319A6D47D5D2}"/>
          </ac:graphicFrameMkLst>
        </pc:graphicFrameChg>
      </pc:sldChg>
      <pc:sldChg chg="del">
        <pc:chgData name="Varun Seem" userId="S::vseem@uwaterloo.ca::68c6004c-016c-4291-a0f2-43c71cf18af7" providerId="AD" clId="Web-{CAAEB06C-EAED-4E90-B2A0-CD8BECEB7F79}" dt="2022-04-03T19:28:11.085" v="452"/>
        <pc:sldMkLst>
          <pc:docMk/>
          <pc:sldMk cId="1957065156" sldId="383"/>
        </pc:sldMkLst>
      </pc:sldChg>
      <pc:sldChg chg="addSp delSp modSp add del mod replId modClrScheme delDesignElem chgLayout">
        <pc:chgData name="Varun Seem" userId="S::vseem@uwaterloo.ca::68c6004c-016c-4291-a0f2-43c71cf18af7" providerId="AD" clId="Web-{CAAEB06C-EAED-4E90-B2A0-CD8BECEB7F79}" dt="2022-04-03T18:58:33.663" v="430"/>
        <pc:sldMkLst>
          <pc:docMk/>
          <pc:sldMk cId="1676809968" sldId="384"/>
        </pc:sldMkLst>
        <pc:spChg chg="add del">
          <ac:chgData name="Varun Seem" userId="S::vseem@uwaterloo.ca::68c6004c-016c-4291-a0f2-43c71cf18af7" providerId="AD" clId="Web-{CAAEB06C-EAED-4E90-B2A0-CD8BECEB7F79}" dt="2022-04-03T17:34:41.999" v="40"/>
          <ac:spMkLst>
            <pc:docMk/>
            <pc:sldMk cId="1676809968" sldId="384"/>
            <ac:spMk id="4" creationId="{D39A328D-E61A-6AA3-D1DD-AF2AAB10D32B}"/>
          </ac:spMkLst>
        </pc:spChg>
        <pc:spChg chg="add mod ord">
          <ac:chgData name="Varun Seem" userId="S::vseem@uwaterloo.ca::68c6004c-016c-4291-a0f2-43c71cf18af7" providerId="AD" clId="Web-{CAAEB06C-EAED-4E90-B2A0-CD8BECEB7F79}" dt="2022-04-03T17:37:16.500" v="47"/>
          <ac:spMkLst>
            <pc:docMk/>
            <pc:sldMk cId="1676809968" sldId="384"/>
            <ac:spMk id="6" creationId="{035CF5D6-6B78-94A2-6D4A-3EB1E1999D86}"/>
          </ac:spMkLst>
        </pc:spChg>
        <pc:spChg chg="mod">
          <ac:chgData name="Varun Seem" userId="S::vseem@uwaterloo.ca::68c6004c-016c-4291-a0f2-43c71cf18af7" providerId="AD" clId="Web-{CAAEB06C-EAED-4E90-B2A0-CD8BECEB7F79}" dt="2022-04-03T17:19:14.957" v="17" actId="20577"/>
          <ac:spMkLst>
            <pc:docMk/>
            <pc:sldMk cId="1676809968" sldId="384"/>
            <ac:spMk id="7" creationId="{509F679D-E7AB-4051-B6B8-B3356003F88A}"/>
          </ac:spMkLst>
        </pc:spChg>
        <pc:spChg chg="add del mod ord">
          <ac:chgData name="Varun Seem" userId="S::vseem@uwaterloo.ca::68c6004c-016c-4291-a0f2-43c71cf18af7" providerId="AD" clId="Web-{CAAEB06C-EAED-4E90-B2A0-CD8BECEB7F79}" dt="2022-04-03T17:37:16.500" v="47"/>
          <ac:spMkLst>
            <pc:docMk/>
            <pc:sldMk cId="1676809968" sldId="384"/>
            <ac:spMk id="8" creationId="{4B55D7BA-0CD9-574B-EE08-500143D79C7E}"/>
          </ac:spMkLst>
        </pc:spChg>
        <pc:spChg chg="add del mod ord">
          <ac:chgData name="Varun Seem" userId="S::vseem@uwaterloo.ca::68c6004c-016c-4291-a0f2-43c71cf18af7" providerId="AD" clId="Web-{CAAEB06C-EAED-4E90-B2A0-CD8BECEB7F79}" dt="2022-04-03T17:35:10.686" v="43"/>
          <ac:spMkLst>
            <pc:docMk/>
            <pc:sldMk cId="1676809968" sldId="384"/>
            <ac:spMk id="9" creationId="{A805CA9B-D63F-FBEA-7FD7-B548421FF301}"/>
          </ac:spMkLst>
        </pc:spChg>
        <pc:spChg chg="mod">
          <ac:chgData name="Varun Seem" userId="S::vseem@uwaterloo.ca::68c6004c-016c-4291-a0f2-43c71cf18af7" providerId="AD" clId="Web-{CAAEB06C-EAED-4E90-B2A0-CD8BECEB7F79}" dt="2022-04-03T17:19:22.395" v="19" actId="20577"/>
          <ac:spMkLst>
            <pc:docMk/>
            <pc:sldMk cId="1676809968" sldId="384"/>
            <ac:spMk id="10" creationId="{D3110E2F-1366-46A3-83F0-16B85C410DA7}"/>
          </ac:spMkLst>
        </pc:spChg>
        <pc:spChg chg="add del mod ord">
          <ac:chgData name="Varun Seem" userId="S::vseem@uwaterloo.ca::68c6004c-016c-4291-a0f2-43c71cf18af7" providerId="AD" clId="Web-{CAAEB06C-EAED-4E90-B2A0-CD8BECEB7F79}" dt="2022-04-03T17:37:16.500" v="47"/>
          <ac:spMkLst>
            <pc:docMk/>
            <pc:sldMk cId="1676809968" sldId="384"/>
            <ac:spMk id="11" creationId="{85EAFC68-CE03-D607-7073-5D8C3D61CDE7}"/>
          </ac:spMkLst>
        </pc:spChg>
        <pc:spChg chg="add del mod ord">
          <ac:chgData name="Varun Seem" userId="S::vseem@uwaterloo.ca::68c6004c-016c-4291-a0f2-43c71cf18af7" providerId="AD" clId="Web-{CAAEB06C-EAED-4E90-B2A0-CD8BECEB7F79}" dt="2022-04-03T17:37:16.500" v="47"/>
          <ac:spMkLst>
            <pc:docMk/>
            <pc:sldMk cId="1676809968" sldId="384"/>
            <ac:spMk id="12" creationId="{0060D151-FF88-872D-E96A-8842D6D1B0AB}"/>
          </ac:spMkLst>
        </pc:spChg>
        <pc:spChg chg="add del mod ord">
          <ac:chgData name="Varun Seem" userId="S::vseem@uwaterloo.ca::68c6004c-016c-4291-a0f2-43c71cf18af7" providerId="AD" clId="Web-{CAAEB06C-EAED-4E90-B2A0-CD8BECEB7F79}" dt="2022-04-03T17:36:09.515" v="45"/>
          <ac:spMkLst>
            <pc:docMk/>
            <pc:sldMk cId="1676809968" sldId="384"/>
            <ac:spMk id="15" creationId="{3580B7B5-D2EF-75D3-14FE-EF1E9C43022A}"/>
          </ac:spMkLst>
        </pc:spChg>
        <pc:spChg chg="add del mod ord">
          <ac:chgData name="Varun Seem" userId="S::vseem@uwaterloo.ca::68c6004c-016c-4291-a0f2-43c71cf18af7" providerId="AD" clId="Web-{CAAEB06C-EAED-4E90-B2A0-CD8BECEB7F79}" dt="2022-04-03T17:37:16.500" v="47"/>
          <ac:spMkLst>
            <pc:docMk/>
            <pc:sldMk cId="1676809968" sldId="384"/>
            <ac:spMk id="16" creationId="{E3FDDB80-C9D0-CC11-CBDC-BEF41D1B66F6}"/>
          </ac:spMkLst>
        </pc:spChg>
        <pc:spChg chg="del">
          <ac:chgData name="Varun Seem" userId="S::vseem@uwaterloo.ca::68c6004c-016c-4291-a0f2-43c71cf18af7" providerId="AD" clId="Web-{CAAEB06C-EAED-4E90-B2A0-CD8BECEB7F79}" dt="2022-04-03T17:35:01.640" v="42"/>
          <ac:spMkLst>
            <pc:docMk/>
            <pc:sldMk cId="1676809968" sldId="384"/>
            <ac:spMk id="38" creationId="{7D379150-F6B4-45C8-BE10-6B278AD400EB}"/>
          </ac:spMkLst>
        </pc:spChg>
        <pc:spChg chg="del">
          <ac:chgData name="Varun Seem" userId="S::vseem@uwaterloo.ca::68c6004c-016c-4291-a0f2-43c71cf18af7" providerId="AD" clId="Web-{CAAEB06C-EAED-4E90-B2A0-CD8BECEB7F79}" dt="2022-04-03T17:35:01.640" v="42"/>
          <ac:spMkLst>
            <pc:docMk/>
            <pc:sldMk cId="1676809968" sldId="384"/>
            <ac:spMk id="39" creationId="{5FFCF544-A370-4A5D-A95F-CA6E0E7191E6}"/>
          </ac:spMkLst>
        </pc:spChg>
        <pc:spChg chg="del">
          <ac:chgData name="Varun Seem" userId="S::vseem@uwaterloo.ca::68c6004c-016c-4291-a0f2-43c71cf18af7" providerId="AD" clId="Web-{CAAEB06C-EAED-4E90-B2A0-CD8BECEB7F79}" dt="2022-04-03T17:35:01.640" v="42"/>
          <ac:spMkLst>
            <pc:docMk/>
            <pc:sldMk cId="1676809968" sldId="384"/>
            <ac:spMk id="41" creationId="{44CC594A-A820-450F-B363-C19201FCFEC6}"/>
          </ac:spMkLst>
        </pc:spChg>
        <pc:spChg chg="del">
          <ac:chgData name="Varun Seem" userId="S::vseem@uwaterloo.ca::68c6004c-016c-4291-a0f2-43c71cf18af7" providerId="AD" clId="Web-{CAAEB06C-EAED-4E90-B2A0-CD8BECEB7F79}" dt="2022-04-03T17:35:01.640" v="42"/>
          <ac:spMkLst>
            <pc:docMk/>
            <pc:sldMk cId="1676809968" sldId="384"/>
            <ac:spMk id="42" creationId="{59FAB3DA-E9ED-4574-ABCC-378BC0FF1BBC}"/>
          </ac:spMkLst>
        </pc:spChg>
        <pc:spChg chg="del">
          <ac:chgData name="Varun Seem" userId="S::vseem@uwaterloo.ca::68c6004c-016c-4291-a0f2-43c71cf18af7" providerId="AD" clId="Web-{CAAEB06C-EAED-4E90-B2A0-CD8BECEB7F79}" dt="2022-04-03T17:35:01.640" v="42"/>
          <ac:spMkLst>
            <pc:docMk/>
            <pc:sldMk cId="1676809968" sldId="384"/>
            <ac:spMk id="43" creationId="{53B8D6B0-55D6-48DC-86D8-FD95D5F118AB}"/>
          </ac:spMkLst>
        </pc:spChg>
        <pc:picChg chg="add del mod">
          <ac:chgData name="Varun Seem" userId="S::vseem@uwaterloo.ca::68c6004c-016c-4291-a0f2-43c71cf18af7" providerId="AD" clId="Web-{CAAEB06C-EAED-4E90-B2A0-CD8BECEB7F79}" dt="2022-04-03T17:37:27.797" v="49"/>
          <ac:picMkLst>
            <pc:docMk/>
            <pc:sldMk cId="1676809968" sldId="384"/>
            <ac:picMk id="3" creationId="{AD57364C-36D1-B631-914D-338E607A2A8A}"/>
          </ac:picMkLst>
        </pc:picChg>
        <pc:picChg chg="add del mod">
          <ac:chgData name="Varun Seem" userId="S::vseem@uwaterloo.ca::68c6004c-016c-4291-a0f2-43c71cf18af7" providerId="AD" clId="Web-{CAAEB06C-EAED-4E90-B2A0-CD8BECEB7F79}" dt="2022-04-03T18:34:16.639" v="415"/>
          <ac:picMkLst>
            <pc:docMk/>
            <pc:sldMk cId="1676809968" sldId="384"/>
            <ac:picMk id="5" creationId="{4F847577-A65F-7A12-9E59-7B5A097EFA5F}"/>
          </ac:picMkLst>
        </pc:picChg>
        <pc:picChg chg="del">
          <ac:chgData name="Varun Seem" userId="S::vseem@uwaterloo.ca::68c6004c-016c-4291-a0f2-43c71cf18af7" providerId="AD" clId="Web-{CAAEB06C-EAED-4E90-B2A0-CD8BECEB7F79}" dt="2022-04-03T17:18:46.832" v="4"/>
          <ac:picMkLst>
            <pc:docMk/>
            <pc:sldMk cId="1676809968" sldId="384"/>
            <ac:picMk id="13" creationId="{B90101C3-C9AD-4883-BE20-AD4AB8DFDED7}"/>
          </ac:picMkLst>
        </pc:picChg>
        <pc:picChg chg="del">
          <ac:chgData name="Varun Seem" userId="S::vseem@uwaterloo.ca::68c6004c-016c-4291-a0f2-43c71cf18af7" providerId="AD" clId="Web-{CAAEB06C-EAED-4E90-B2A0-CD8BECEB7F79}" dt="2022-04-03T17:18:48.394" v="5"/>
          <ac:picMkLst>
            <pc:docMk/>
            <pc:sldMk cId="1676809968" sldId="384"/>
            <ac:picMk id="14" creationId="{16A7C082-E648-49AA-9846-F0B1009E120D}"/>
          </ac:picMkLst>
        </pc:picChg>
        <pc:cxnChg chg="del">
          <ac:chgData name="Varun Seem" userId="S::vseem@uwaterloo.ca::68c6004c-016c-4291-a0f2-43c71cf18af7" providerId="AD" clId="Web-{CAAEB06C-EAED-4E90-B2A0-CD8BECEB7F79}" dt="2022-04-03T17:35:01.640" v="42"/>
          <ac:cxnSpMkLst>
            <pc:docMk/>
            <pc:sldMk cId="1676809968" sldId="384"/>
            <ac:cxnSpMk id="40" creationId="{6EEB3B97-A638-498B-8083-54191CE71E01}"/>
          </ac:cxnSpMkLst>
        </pc:cxnChg>
      </pc:sldChg>
      <pc:sldChg chg="addSp delSp modSp add del mod replId modClrScheme delDesignElem chgLayout">
        <pc:chgData name="Varun Seem" userId="S::vseem@uwaterloo.ca::68c6004c-016c-4291-a0f2-43c71cf18af7" providerId="AD" clId="Web-{CAAEB06C-EAED-4E90-B2A0-CD8BECEB7F79}" dt="2022-04-03T18:58:44.491" v="431"/>
        <pc:sldMkLst>
          <pc:docMk/>
          <pc:sldMk cId="2827471071" sldId="385"/>
        </pc:sldMkLst>
        <pc:spChg chg="add del mod ord">
          <ac:chgData name="Varun Seem" userId="S::vseem@uwaterloo.ca::68c6004c-016c-4291-a0f2-43c71cf18af7" providerId="AD" clId="Web-{CAAEB06C-EAED-4E90-B2A0-CD8BECEB7F79}" dt="2022-04-03T17:21:25.162" v="26"/>
          <ac:spMkLst>
            <pc:docMk/>
            <pc:sldMk cId="2827471071" sldId="385"/>
            <ac:spMk id="5" creationId="{AB4D9918-7782-1226-8E66-A1A05355AF57}"/>
          </ac:spMkLst>
        </pc:spChg>
        <pc:spChg chg="add del mod ord">
          <ac:chgData name="Varun Seem" userId="S::vseem@uwaterloo.ca::68c6004c-016c-4291-a0f2-43c71cf18af7" providerId="AD" clId="Web-{CAAEB06C-EAED-4E90-B2A0-CD8BECEB7F79}" dt="2022-04-03T17:21:25.162" v="26"/>
          <ac:spMkLst>
            <pc:docMk/>
            <pc:sldMk cId="2827471071" sldId="385"/>
            <ac:spMk id="6" creationId="{0048E918-AC73-446E-588D-EEFBF3D9F21E}"/>
          </ac:spMkLst>
        </pc:spChg>
        <pc:spChg chg="add del mod ord">
          <ac:chgData name="Varun Seem" userId="S::vseem@uwaterloo.ca::68c6004c-016c-4291-a0f2-43c71cf18af7" providerId="AD" clId="Web-{CAAEB06C-EAED-4E90-B2A0-CD8BECEB7F79}" dt="2022-04-03T17:21:25.162" v="26"/>
          <ac:spMkLst>
            <pc:docMk/>
            <pc:sldMk cId="2827471071" sldId="385"/>
            <ac:spMk id="8" creationId="{BDBC755F-66A5-5413-C8BF-8C7DF782C693}"/>
          </ac:spMkLst>
        </pc:spChg>
        <pc:spChg chg="add del">
          <ac:chgData name="Varun Seem" userId="S::vseem@uwaterloo.ca::68c6004c-016c-4291-a0f2-43c71cf18af7" providerId="AD" clId="Web-{CAAEB06C-EAED-4E90-B2A0-CD8BECEB7F79}" dt="2022-04-03T17:21:25.162" v="26"/>
          <ac:spMkLst>
            <pc:docMk/>
            <pc:sldMk cId="2827471071" sldId="385"/>
            <ac:spMk id="38" creationId="{7D379150-F6B4-45C8-BE10-6B278AD400EB}"/>
          </ac:spMkLst>
        </pc:spChg>
        <pc:spChg chg="add del">
          <ac:chgData name="Varun Seem" userId="S::vseem@uwaterloo.ca::68c6004c-016c-4291-a0f2-43c71cf18af7" providerId="AD" clId="Web-{CAAEB06C-EAED-4E90-B2A0-CD8BECEB7F79}" dt="2022-04-03T17:21:25.162" v="26"/>
          <ac:spMkLst>
            <pc:docMk/>
            <pc:sldMk cId="2827471071" sldId="385"/>
            <ac:spMk id="39" creationId="{5FFCF544-A370-4A5D-A95F-CA6E0E7191E6}"/>
          </ac:spMkLst>
        </pc:spChg>
        <pc:spChg chg="add del">
          <ac:chgData name="Varun Seem" userId="S::vseem@uwaterloo.ca::68c6004c-016c-4291-a0f2-43c71cf18af7" providerId="AD" clId="Web-{CAAEB06C-EAED-4E90-B2A0-CD8BECEB7F79}" dt="2022-04-03T17:21:25.162" v="26"/>
          <ac:spMkLst>
            <pc:docMk/>
            <pc:sldMk cId="2827471071" sldId="385"/>
            <ac:spMk id="41" creationId="{44CC594A-A820-450F-B363-C19201FCFEC6}"/>
          </ac:spMkLst>
        </pc:spChg>
        <pc:spChg chg="add del">
          <ac:chgData name="Varun Seem" userId="S::vseem@uwaterloo.ca::68c6004c-016c-4291-a0f2-43c71cf18af7" providerId="AD" clId="Web-{CAAEB06C-EAED-4E90-B2A0-CD8BECEB7F79}" dt="2022-04-03T17:21:25.162" v="26"/>
          <ac:spMkLst>
            <pc:docMk/>
            <pc:sldMk cId="2827471071" sldId="385"/>
            <ac:spMk id="42" creationId="{59FAB3DA-E9ED-4574-ABCC-378BC0FF1BBC}"/>
          </ac:spMkLst>
        </pc:spChg>
        <pc:spChg chg="add del">
          <ac:chgData name="Varun Seem" userId="S::vseem@uwaterloo.ca::68c6004c-016c-4291-a0f2-43c71cf18af7" providerId="AD" clId="Web-{CAAEB06C-EAED-4E90-B2A0-CD8BECEB7F79}" dt="2022-04-03T17:21:25.162" v="26"/>
          <ac:spMkLst>
            <pc:docMk/>
            <pc:sldMk cId="2827471071" sldId="385"/>
            <ac:spMk id="43" creationId="{53B8D6B0-55D6-48DC-86D8-FD95D5F118AB}"/>
          </ac:spMkLst>
        </pc:spChg>
        <pc:picChg chg="add mod">
          <ac:chgData name="Varun Seem" userId="S::vseem@uwaterloo.ca::68c6004c-016c-4291-a0f2-43c71cf18af7" providerId="AD" clId="Web-{CAAEB06C-EAED-4E90-B2A0-CD8BECEB7F79}" dt="2022-04-03T17:21:56.881" v="31" actId="14100"/>
          <ac:picMkLst>
            <pc:docMk/>
            <pc:sldMk cId="2827471071" sldId="385"/>
            <ac:picMk id="9" creationId="{5F7DAFDB-90BD-5955-A90B-07D829364C22}"/>
          </ac:picMkLst>
        </pc:picChg>
        <pc:cxnChg chg="add del">
          <ac:chgData name="Varun Seem" userId="S::vseem@uwaterloo.ca::68c6004c-016c-4291-a0f2-43c71cf18af7" providerId="AD" clId="Web-{CAAEB06C-EAED-4E90-B2A0-CD8BECEB7F79}" dt="2022-04-03T17:21:25.162" v="26"/>
          <ac:cxnSpMkLst>
            <pc:docMk/>
            <pc:sldMk cId="2827471071" sldId="385"/>
            <ac:cxnSpMk id="40" creationId="{6EEB3B97-A638-498B-8083-54191CE71E01}"/>
          </ac:cxnSpMkLst>
        </pc:cxnChg>
      </pc:sldChg>
      <pc:sldChg chg="addSp delSp modSp add replId">
        <pc:chgData name="Varun Seem" userId="S::vseem@uwaterloo.ca::68c6004c-016c-4291-a0f2-43c71cf18af7" providerId="AD" clId="Web-{CAAEB06C-EAED-4E90-B2A0-CD8BECEB7F79}" dt="2022-04-03T19:55:43.489" v="505"/>
        <pc:sldMkLst>
          <pc:docMk/>
          <pc:sldMk cId="409856333" sldId="386"/>
        </pc:sldMkLst>
        <pc:spChg chg="mod">
          <ac:chgData name="Varun Seem" userId="S::vseem@uwaterloo.ca::68c6004c-016c-4291-a0f2-43c71cf18af7" providerId="AD" clId="Web-{CAAEB06C-EAED-4E90-B2A0-CD8BECEB7F79}" dt="2022-04-03T19:55:43.489" v="505"/>
          <ac:spMkLst>
            <pc:docMk/>
            <pc:sldMk cId="409856333" sldId="386"/>
            <ac:spMk id="2" creationId="{D042C129-66A8-4C45-9EA9-A11AF64F03F9}"/>
          </ac:spMkLst>
        </pc:spChg>
        <pc:spChg chg="add del">
          <ac:chgData name="Varun Seem" userId="S::vseem@uwaterloo.ca::68c6004c-016c-4291-a0f2-43c71cf18af7" providerId="AD" clId="Web-{CAAEB06C-EAED-4E90-B2A0-CD8BECEB7F79}" dt="2022-04-03T19:55:43.489" v="505"/>
          <ac:spMkLst>
            <pc:docMk/>
            <pc:sldMk cId="409856333" sldId="386"/>
            <ac:spMk id="4" creationId="{BAD1DF80-2781-E3C3-74B1-145AADF73B2A}"/>
          </ac:spMkLst>
        </pc:spChg>
        <pc:spChg chg="add del">
          <ac:chgData name="Varun Seem" userId="S::vseem@uwaterloo.ca::68c6004c-016c-4291-a0f2-43c71cf18af7" providerId="AD" clId="Web-{CAAEB06C-EAED-4E90-B2A0-CD8BECEB7F79}" dt="2022-04-03T19:55:34.145" v="503"/>
          <ac:spMkLst>
            <pc:docMk/>
            <pc:sldMk cId="409856333" sldId="386"/>
            <ac:spMk id="10" creationId="{EF265A07-800A-E13E-03F4-B2E63CB8D0AA}"/>
          </ac:spMkLst>
        </pc:spChg>
        <pc:spChg chg="add del">
          <ac:chgData name="Varun Seem" userId="S::vseem@uwaterloo.ca::68c6004c-016c-4291-a0f2-43c71cf18af7" providerId="AD" clId="Web-{CAAEB06C-EAED-4E90-B2A0-CD8BECEB7F79}" dt="2022-04-03T19:55:34.145" v="503"/>
          <ac:spMkLst>
            <pc:docMk/>
            <pc:sldMk cId="409856333" sldId="386"/>
            <ac:spMk id="12" creationId="{A9B3A589-EF0F-CDE7-F24D-C46F1E1AE7B3}"/>
          </ac:spMkLst>
        </pc:spChg>
        <pc:spChg chg="add del">
          <ac:chgData name="Varun Seem" userId="S::vseem@uwaterloo.ca::68c6004c-016c-4291-a0f2-43c71cf18af7" providerId="AD" clId="Web-{CAAEB06C-EAED-4E90-B2A0-CD8BECEB7F79}" dt="2022-04-03T19:55:43.489" v="505"/>
          <ac:spMkLst>
            <pc:docMk/>
            <pc:sldMk cId="409856333" sldId="386"/>
            <ac:spMk id="14" creationId="{E75941DB-70C8-4109-9753-D93B9749CB29}"/>
          </ac:spMkLst>
        </pc:spChg>
        <pc:spChg chg="add del">
          <ac:chgData name="Varun Seem" userId="S::vseem@uwaterloo.ca::68c6004c-016c-4291-a0f2-43c71cf18af7" providerId="AD" clId="Web-{CAAEB06C-EAED-4E90-B2A0-CD8BECEB7F79}" dt="2022-04-03T19:55:43.489" v="505"/>
          <ac:spMkLst>
            <pc:docMk/>
            <pc:sldMk cId="409856333" sldId="386"/>
            <ac:spMk id="15" creationId="{60C0AD68-1853-089E-A41A-2D611F216691}"/>
          </ac:spMkLst>
        </pc:spChg>
        <pc:graphicFrameChg chg="add del">
          <ac:chgData name="Varun Seem" userId="S::vseem@uwaterloo.ca::68c6004c-016c-4291-a0f2-43c71cf18af7" providerId="AD" clId="Web-{CAAEB06C-EAED-4E90-B2A0-CD8BECEB7F79}" dt="2022-04-03T19:55:34.145" v="503"/>
          <ac:graphicFrameMkLst>
            <pc:docMk/>
            <pc:sldMk cId="409856333" sldId="386"/>
            <ac:graphicFrameMk id="6" creationId="{6DC953BE-A864-1A2A-1AA8-45C744212860}"/>
          </ac:graphicFrameMkLst>
        </pc:graphicFrameChg>
        <pc:graphicFrameChg chg="add del">
          <ac:chgData name="Varun Seem" userId="S::vseem@uwaterloo.ca::68c6004c-016c-4291-a0f2-43c71cf18af7" providerId="AD" clId="Web-{CAAEB06C-EAED-4E90-B2A0-CD8BECEB7F79}" dt="2022-04-03T19:55:43.489" v="505"/>
          <ac:graphicFrameMkLst>
            <pc:docMk/>
            <pc:sldMk cId="409856333" sldId="386"/>
            <ac:graphicFrameMk id="16" creationId="{F810093C-B7FB-3070-198D-8E6DDCD5754B}"/>
          </ac:graphicFrameMkLst>
        </pc:graphicFrameChg>
      </pc:sldChg>
      <pc:sldChg chg="addSp delSp modSp add replId">
        <pc:chgData name="Varun Seem" userId="S::vseem@uwaterloo.ca::68c6004c-016c-4291-a0f2-43c71cf18af7" providerId="AD" clId="Web-{CAAEB06C-EAED-4E90-B2A0-CD8BECEB7F79}" dt="2022-04-03T19:40:07.488" v="494" actId="20577"/>
        <pc:sldMkLst>
          <pc:docMk/>
          <pc:sldMk cId="830371400" sldId="387"/>
        </pc:sldMkLst>
        <pc:spChg chg="mod">
          <ac:chgData name="Varun Seem" userId="S::vseem@uwaterloo.ca::68c6004c-016c-4291-a0f2-43c71cf18af7" providerId="AD" clId="Web-{CAAEB06C-EAED-4E90-B2A0-CD8BECEB7F79}" dt="2022-04-03T18:33:25.027" v="406" actId="20577"/>
          <ac:spMkLst>
            <pc:docMk/>
            <pc:sldMk cId="830371400" sldId="387"/>
            <ac:spMk id="2" creationId="{D042C129-66A8-4C45-9EA9-A11AF64F03F9}"/>
          </ac:spMkLst>
        </pc:spChg>
        <pc:spChg chg="add del mod">
          <ac:chgData name="Varun Seem" userId="S::vseem@uwaterloo.ca::68c6004c-016c-4291-a0f2-43c71cf18af7" providerId="AD" clId="Web-{CAAEB06C-EAED-4E90-B2A0-CD8BECEB7F79}" dt="2022-04-03T18:29:59.400" v="383"/>
          <ac:spMkLst>
            <pc:docMk/>
            <pc:sldMk cId="830371400" sldId="387"/>
            <ac:spMk id="5" creationId="{03258C6B-5B00-1210-A80C-2E92B4E4FB8A}"/>
          </ac:spMkLst>
        </pc:spChg>
        <pc:spChg chg="add mod">
          <ac:chgData name="Varun Seem" userId="S::vseem@uwaterloo.ca::68c6004c-016c-4291-a0f2-43c71cf18af7" providerId="AD" clId="Web-{CAAEB06C-EAED-4E90-B2A0-CD8BECEB7F79}" dt="2022-04-03T19:40:07.488" v="494" actId="20577"/>
          <ac:spMkLst>
            <pc:docMk/>
            <pc:sldMk cId="830371400" sldId="387"/>
            <ac:spMk id="10" creationId="{BA42B9F8-5FB5-EE04-67FC-54681363B044}"/>
          </ac:spMkLst>
        </pc:spChg>
        <pc:spChg chg="add">
          <ac:chgData name="Varun Seem" userId="S::vseem@uwaterloo.ca::68c6004c-016c-4291-a0f2-43c71cf18af7" providerId="AD" clId="Web-{CAAEB06C-EAED-4E90-B2A0-CD8BECEB7F79}" dt="2022-04-03T18:29:59.400" v="383"/>
          <ac:spMkLst>
            <pc:docMk/>
            <pc:sldMk cId="830371400" sldId="387"/>
            <ac:spMk id="12" creationId="{516AEE08-2D0D-AC40-813D-542E4FE1AFDE}"/>
          </ac:spMkLst>
        </pc:spChg>
        <pc:picChg chg="add mod">
          <ac:chgData name="Varun Seem" userId="S::vseem@uwaterloo.ca::68c6004c-016c-4291-a0f2-43c71cf18af7" providerId="AD" clId="Web-{CAAEB06C-EAED-4E90-B2A0-CD8BECEB7F79}" dt="2022-04-03T18:57:38.162" v="428" actId="1076"/>
          <ac:picMkLst>
            <pc:docMk/>
            <pc:sldMk cId="830371400" sldId="387"/>
            <ac:picMk id="3" creationId="{BDE6D123-8910-18A5-4AC0-62BF5CA5A587}"/>
          </ac:picMkLst>
        </pc:picChg>
        <pc:picChg chg="add mod modCrop">
          <ac:chgData name="Varun Seem" userId="S::vseem@uwaterloo.ca::68c6004c-016c-4291-a0f2-43c71cf18af7" providerId="AD" clId="Web-{CAAEB06C-EAED-4E90-B2A0-CD8BECEB7F79}" dt="2022-04-03T19:39:22.066" v="466" actId="14100"/>
          <ac:picMkLst>
            <pc:docMk/>
            <pc:sldMk cId="830371400" sldId="387"/>
            <ac:picMk id="4" creationId="{D50B0C3B-9A84-869E-4190-65CC65EF6984}"/>
          </ac:picMkLst>
        </pc:picChg>
        <pc:picChg chg="add del mod">
          <ac:chgData name="Varun Seem" userId="S::vseem@uwaterloo.ca::68c6004c-016c-4291-a0f2-43c71cf18af7" providerId="AD" clId="Web-{CAAEB06C-EAED-4E90-B2A0-CD8BECEB7F79}" dt="2022-04-03T18:34:52.405" v="420"/>
          <ac:picMkLst>
            <pc:docMk/>
            <pc:sldMk cId="830371400" sldId="387"/>
            <ac:picMk id="6" creationId="{7199F25A-F583-B097-9A54-C6F845D963D1}"/>
          </ac:picMkLst>
        </pc:picChg>
        <pc:picChg chg="del">
          <ac:chgData name="Varun Seem" userId="S::vseem@uwaterloo.ca::68c6004c-016c-4291-a0f2-43c71cf18af7" providerId="AD" clId="Web-{CAAEB06C-EAED-4E90-B2A0-CD8BECEB7F79}" dt="2022-04-03T17:37:35.735" v="51"/>
          <ac:picMkLst>
            <pc:docMk/>
            <pc:sldMk cId="830371400" sldId="387"/>
            <ac:picMk id="7" creationId="{0E4A6717-4417-42D4-AD2E-EB2B765D944B}"/>
          </ac:picMkLst>
        </pc:picChg>
      </pc:sldChg>
    </pc:docChg>
  </pc:docChgLst>
  <pc:docChgLst>
    <pc:chgData name="Uditya Laad" userId="S::ulaad@uwaterloo.ca::93290fc9-418a-43ac-a5f6-993224e7558b" providerId="AD" clId="Web-{6AFAF549-A626-1AFC-B9E2-87161979077F}"/>
    <pc:docChg chg="addSld delSld modSld sldOrd">
      <pc:chgData name="Uditya Laad" userId="S::ulaad@uwaterloo.ca::93290fc9-418a-43ac-a5f6-993224e7558b" providerId="AD" clId="Web-{6AFAF549-A626-1AFC-B9E2-87161979077F}" dt="2022-04-02T21:02:37.881" v="146"/>
      <pc:docMkLst>
        <pc:docMk/>
      </pc:docMkLst>
      <pc:sldChg chg="addSp delSp modSp del">
        <pc:chgData name="Uditya Laad" userId="S::ulaad@uwaterloo.ca::93290fc9-418a-43ac-a5f6-993224e7558b" providerId="AD" clId="Web-{6AFAF549-A626-1AFC-B9E2-87161979077F}" dt="2022-04-02T20:57:03.111" v="105"/>
        <pc:sldMkLst>
          <pc:docMk/>
          <pc:sldMk cId="3453142957" sldId="368"/>
        </pc:sldMkLst>
        <pc:spChg chg="add del mod">
          <ac:chgData name="Uditya Laad" userId="S::ulaad@uwaterloo.ca::93290fc9-418a-43ac-a5f6-993224e7558b" providerId="AD" clId="Web-{6AFAF549-A626-1AFC-B9E2-87161979077F}" dt="2022-04-02T20:56:57.783" v="103" actId="20577"/>
          <ac:spMkLst>
            <pc:docMk/>
            <pc:sldMk cId="3453142957" sldId="368"/>
            <ac:spMk id="4" creationId="{7EB2A39D-B204-49A0-B175-6E09E728CF79}"/>
          </ac:spMkLst>
        </pc:spChg>
        <pc:spChg chg="add del mod">
          <ac:chgData name="Uditya Laad" userId="S::ulaad@uwaterloo.ca::93290fc9-418a-43ac-a5f6-993224e7558b" providerId="AD" clId="Web-{6AFAF549-A626-1AFC-B9E2-87161979077F}" dt="2022-04-02T20:54:31.296" v="17"/>
          <ac:spMkLst>
            <pc:docMk/>
            <pc:sldMk cId="3453142957" sldId="368"/>
            <ac:spMk id="5" creationId="{B42E7935-1EC4-49A5-A993-DFBA1FAE979C}"/>
          </ac:spMkLst>
        </pc:spChg>
        <pc:picChg chg="add del mod">
          <ac:chgData name="Uditya Laad" userId="S::ulaad@uwaterloo.ca::93290fc9-418a-43ac-a5f6-993224e7558b" providerId="AD" clId="Web-{6AFAF549-A626-1AFC-B9E2-87161979077F}" dt="2022-04-02T20:54:36.640" v="21"/>
          <ac:picMkLst>
            <pc:docMk/>
            <pc:sldMk cId="3453142957" sldId="368"/>
            <ac:picMk id="3" creationId="{DEDCA0C1-BDD0-47B7-A8FA-71A733DE1DB4}"/>
          </ac:picMkLst>
        </pc:picChg>
      </pc:sldChg>
      <pc:sldChg chg="ord">
        <pc:chgData name="Uditya Laad" userId="S::ulaad@uwaterloo.ca::93290fc9-418a-43ac-a5f6-993224e7558b" providerId="AD" clId="Web-{6AFAF549-A626-1AFC-B9E2-87161979077F}" dt="2022-04-02T21:02:37.881" v="146"/>
        <pc:sldMkLst>
          <pc:docMk/>
          <pc:sldMk cId="2824994951" sldId="378"/>
        </pc:sldMkLst>
      </pc:sldChg>
      <pc:sldChg chg="modSp">
        <pc:chgData name="Uditya Laad" userId="S::ulaad@uwaterloo.ca::93290fc9-418a-43ac-a5f6-993224e7558b" providerId="AD" clId="Web-{6AFAF549-A626-1AFC-B9E2-87161979077F}" dt="2022-04-02T21:01:35.130" v="145" actId="14100"/>
        <pc:sldMkLst>
          <pc:docMk/>
          <pc:sldMk cId="2116607116" sldId="379"/>
        </pc:sldMkLst>
        <pc:spChg chg="mod">
          <ac:chgData name="Uditya Laad" userId="S::ulaad@uwaterloo.ca::93290fc9-418a-43ac-a5f6-993224e7558b" providerId="AD" clId="Web-{6AFAF549-A626-1AFC-B9E2-87161979077F}" dt="2022-04-02T21:01:26.708" v="141" actId="1076"/>
          <ac:spMkLst>
            <pc:docMk/>
            <pc:sldMk cId="2116607116" sldId="379"/>
            <ac:spMk id="7" creationId="{6DE9BE35-77BE-75AC-C2C9-CA7479813FD1}"/>
          </ac:spMkLst>
        </pc:spChg>
        <pc:picChg chg="mod modCrop">
          <ac:chgData name="Uditya Laad" userId="S::ulaad@uwaterloo.ca::93290fc9-418a-43ac-a5f6-993224e7558b" providerId="AD" clId="Web-{6AFAF549-A626-1AFC-B9E2-87161979077F}" dt="2022-04-02T21:01:35.130" v="145" actId="14100"/>
          <ac:picMkLst>
            <pc:docMk/>
            <pc:sldMk cId="2116607116" sldId="379"/>
            <ac:picMk id="3" creationId="{F0D0CECD-A310-1401-65A2-494FF731E9DD}"/>
          </ac:picMkLst>
        </pc:picChg>
      </pc:sldChg>
      <pc:sldChg chg="modSp add del">
        <pc:chgData name="Uditya Laad" userId="S::ulaad@uwaterloo.ca::93290fc9-418a-43ac-a5f6-993224e7558b" providerId="AD" clId="Web-{6AFAF549-A626-1AFC-B9E2-87161979077F}" dt="2022-04-02T20:58:14.002" v="128"/>
        <pc:sldMkLst>
          <pc:docMk/>
          <pc:sldMk cId="2076667059" sldId="380"/>
        </pc:sldMkLst>
        <pc:spChg chg="mod">
          <ac:chgData name="Uditya Laad" userId="S::ulaad@uwaterloo.ca::93290fc9-418a-43ac-a5f6-993224e7558b" providerId="AD" clId="Web-{6AFAF549-A626-1AFC-B9E2-87161979077F}" dt="2022-04-02T20:58:06.768" v="126" actId="20577"/>
          <ac:spMkLst>
            <pc:docMk/>
            <pc:sldMk cId="2076667059" sldId="380"/>
            <ac:spMk id="4" creationId="{7EB2A39D-B204-49A0-B175-6E09E728CF79}"/>
          </ac:spMkLst>
        </pc:spChg>
      </pc:sldChg>
      <pc:sldChg chg="add del">
        <pc:chgData name="Uditya Laad" userId="S::ulaad@uwaterloo.ca::93290fc9-418a-43ac-a5f6-993224e7558b" providerId="AD" clId="Web-{6AFAF549-A626-1AFC-B9E2-87161979077F}" dt="2022-04-02T20:59:24.941" v="130"/>
        <pc:sldMkLst>
          <pc:docMk/>
          <pc:sldMk cId="1258565667" sldId="381"/>
        </pc:sldMkLst>
      </pc:sldChg>
      <pc:sldChg chg="modSp add">
        <pc:chgData name="Uditya Laad" userId="S::ulaad@uwaterloo.ca::93290fc9-418a-43ac-a5f6-993224e7558b" providerId="AD" clId="Web-{6AFAF549-A626-1AFC-B9E2-87161979077F}" dt="2022-04-02T21:00:45.520" v="136" actId="20577"/>
        <pc:sldMkLst>
          <pc:docMk/>
          <pc:sldMk cId="2191652341" sldId="382"/>
        </pc:sldMkLst>
        <pc:spChg chg="mod">
          <ac:chgData name="Uditya Laad" userId="S::ulaad@uwaterloo.ca::93290fc9-418a-43ac-a5f6-993224e7558b" providerId="AD" clId="Web-{6AFAF549-A626-1AFC-B9E2-87161979077F}" dt="2022-04-02T21:00:45.520" v="136" actId="20577"/>
          <ac:spMkLst>
            <pc:docMk/>
            <pc:sldMk cId="2191652341" sldId="382"/>
            <ac:spMk id="4" creationId="{7EB2A39D-B204-49A0-B175-6E09E728CF79}"/>
          </ac:spMkLst>
        </pc:spChg>
      </pc:sldChg>
    </pc:docChg>
  </pc:docChgLst>
  <pc:docChgLst>
    <pc:chgData name="Harpreet Jolly" userId="S::h2jolly@uwaterloo.ca::de966692-ee1d-4342-82c7-4291d5c1399a" providerId="AD" clId="Web-{0F856CAF-112C-425E-9B53-83D62B734B65}"/>
    <pc:docChg chg="modSld">
      <pc:chgData name="Harpreet Jolly" userId="S::h2jolly@uwaterloo.ca::de966692-ee1d-4342-82c7-4291d5c1399a" providerId="AD" clId="Web-{0F856CAF-112C-425E-9B53-83D62B734B65}" dt="2022-04-04T01:18:46.260" v="2" actId="20577"/>
      <pc:docMkLst>
        <pc:docMk/>
      </pc:docMkLst>
      <pc:sldChg chg="modSp">
        <pc:chgData name="Harpreet Jolly" userId="S::h2jolly@uwaterloo.ca::de966692-ee1d-4342-82c7-4291d5c1399a" providerId="AD" clId="Web-{0F856CAF-112C-425E-9B53-83D62B734B65}" dt="2022-04-04T01:18:46.260" v="2" actId="20577"/>
        <pc:sldMkLst>
          <pc:docMk/>
          <pc:sldMk cId="1821998999" sldId="387"/>
        </pc:sldMkLst>
        <pc:spChg chg="mod">
          <ac:chgData name="Harpreet Jolly" userId="S::h2jolly@uwaterloo.ca::de966692-ee1d-4342-82c7-4291d5c1399a" providerId="AD" clId="Web-{0F856CAF-112C-425E-9B53-83D62B734B65}" dt="2022-04-04T01:18:46.260" v="2" actId="20577"/>
          <ac:spMkLst>
            <pc:docMk/>
            <pc:sldMk cId="1821998999" sldId="387"/>
            <ac:spMk id="8" creationId="{76D19B68-1E1F-75C7-81A5-61DD0B71E99A}"/>
          </ac:spMkLst>
        </pc:spChg>
      </pc:sldChg>
    </pc:docChg>
  </pc:docChgLst>
  <pc:docChgLst>
    <pc:chgData name="Harpreet Jolly" userId="S::h2jolly@uwaterloo.ca::de966692-ee1d-4342-82c7-4291d5c1399a" providerId="AD" clId="Web-{BAEDBF65-889B-4489-B5AD-1F2994F4ECF4}"/>
    <pc:docChg chg="modSld">
      <pc:chgData name="Harpreet Jolly" userId="S::h2jolly@uwaterloo.ca::de966692-ee1d-4342-82c7-4291d5c1399a" providerId="AD" clId="Web-{BAEDBF65-889B-4489-B5AD-1F2994F4ECF4}" dt="2022-04-02T18:18:20.051" v="1"/>
      <pc:docMkLst>
        <pc:docMk/>
      </pc:docMkLst>
      <pc:sldChg chg="addSp delSp modSp">
        <pc:chgData name="Harpreet Jolly" userId="S::h2jolly@uwaterloo.ca::de966692-ee1d-4342-82c7-4291d5c1399a" providerId="AD" clId="Web-{BAEDBF65-889B-4489-B5AD-1F2994F4ECF4}" dt="2022-04-02T18:18:20.051" v="1"/>
        <pc:sldMkLst>
          <pc:docMk/>
          <pc:sldMk cId="3619859132" sldId="377"/>
        </pc:sldMkLst>
        <pc:spChg chg="add del mod">
          <ac:chgData name="Harpreet Jolly" userId="S::h2jolly@uwaterloo.ca::de966692-ee1d-4342-82c7-4291d5c1399a" providerId="AD" clId="Web-{BAEDBF65-889B-4489-B5AD-1F2994F4ECF4}" dt="2022-04-02T18:18:20.051" v="1"/>
          <ac:spMkLst>
            <pc:docMk/>
            <pc:sldMk cId="3619859132" sldId="377"/>
            <ac:spMk id="6" creationId="{02C48396-1763-0ED7-BD94-103806C369BE}"/>
          </ac:spMkLst>
        </pc:spChg>
        <pc:picChg chg="del">
          <ac:chgData name="Harpreet Jolly" userId="S::h2jolly@uwaterloo.ca::de966692-ee1d-4342-82c7-4291d5c1399a" providerId="AD" clId="Web-{BAEDBF65-889B-4489-B5AD-1F2994F4ECF4}" dt="2022-04-02T18:17:31.300" v="0"/>
          <ac:picMkLst>
            <pc:docMk/>
            <pc:sldMk cId="3619859132" sldId="377"/>
            <ac:picMk id="7" creationId="{252AE9A8-EBDD-4222-A321-44628377410F}"/>
          </ac:picMkLst>
        </pc:picChg>
        <pc:picChg chg="add mod ord">
          <ac:chgData name="Harpreet Jolly" userId="S::h2jolly@uwaterloo.ca::de966692-ee1d-4342-82c7-4291d5c1399a" providerId="AD" clId="Web-{BAEDBF65-889B-4489-B5AD-1F2994F4ECF4}" dt="2022-04-02T18:18:20.051" v="1"/>
          <ac:picMkLst>
            <pc:docMk/>
            <pc:sldMk cId="3619859132" sldId="377"/>
            <ac:picMk id="8" creationId="{A0A78E4D-0CC6-E957-9A9E-0850265F8A90}"/>
          </ac:picMkLst>
        </pc:picChg>
      </pc:sldChg>
    </pc:docChg>
  </pc:docChgLst>
  <pc:docChgLst>
    <pc:chgData name="Varun Seem" userId="S::vseem@uwaterloo.ca::68c6004c-016c-4291-a0f2-43c71cf18af7" providerId="AD" clId="Web-{21E2F19C-424E-49B5-8E8F-AEED4BBB2BEA}"/>
    <pc:docChg chg="addSld modSld">
      <pc:chgData name="Varun Seem" userId="S::vseem@uwaterloo.ca::68c6004c-016c-4291-a0f2-43c71cf18af7" providerId="AD" clId="Web-{21E2F19C-424E-49B5-8E8F-AEED4BBB2BEA}" dt="2022-04-04T00:11:52.965" v="153" actId="14100"/>
      <pc:docMkLst>
        <pc:docMk/>
      </pc:docMkLst>
      <pc:sldChg chg="modSp">
        <pc:chgData name="Varun Seem" userId="S::vseem@uwaterloo.ca::68c6004c-016c-4291-a0f2-43c71cf18af7" providerId="AD" clId="Web-{21E2F19C-424E-49B5-8E8F-AEED4BBB2BEA}" dt="2022-04-03T23:17:59.923" v="22" actId="20577"/>
        <pc:sldMkLst>
          <pc:docMk/>
          <pc:sldMk cId="2657025781" sldId="272"/>
        </pc:sldMkLst>
        <pc:spChg chg="mod">
          <ac:chgData name="Varun Seem" userId="S::vseem@uwaterloo.ca::68c6004c-016c-4291-a0f2-43c71cf18af7" providerId="AD" clId="Web-{21E2F19C-424E-49B5-8E8F-AEED4BBB2BEA}" dt="2022-04-03T23:17:59.923" v="22" actId="20577"/>
          <ac:spMkLst>
            <pc:docMk/>
            <pc:sldMk cId="2657025781" sldId="272"/>
            <ac:spMk id="2" creationId="{C161FDBB-21EB-4FB6-98D9-5A2BAA3F7A8C}"/>
          </ac:spMkLst>
        </pc:spChg>
      </pc:sldChg>
      <pc:sldChg chg="modSp">
        <pc:chgData name="Varun Seem" userId="S::vseem@uwaterloo.ca::68c6004c-016c-4291-a0f2-43c71cf18af7" providerId="AD" clId="Web-{21E2F19C-424E-49B5-8E8F-AEED4BBB2BEA}" dt="2022-04-03T23:16:29.297" v="11"/>
        <pc:sldMkLst>
          <pc:docMk/>
          <pc:sldMk cId="1384172387" sldId="370"/>
        </pc:sldMkLst>
        <pc:spChg chg="mod">
          <ac:chgData name="Varun Seem" userId="S::vseem@uwaterloo.ca::68c6004c-016c-4291-a0f2-43c71cf18af7" providerId="AD" clId="Web-{21E2F19C-424E-49B5-8E8F-AEED4BBB2BEA}" dt="2022-04-03T23:16:29.297" v="11"/>
          <ac:spMkLst>
            <pc:docMk/>
            <pc:sldMk cId="1384172387" sldId="370"/>
            <ac:spMk id="2" creationId="{D042C129-66A8-4C45-9EA9-A11AF64F03F9}"/>
          </ac:spMkLst>
        </pc:spChg>
      </pc:sldChg>
      <pc:sldChg chg="modSp">
        <pc:chgData name="Varun Seem" userId="S::vseem@uwaterloo.ca::68c6004c-016c-4291-a0f2-43c71cf18af7" providerId="AD" clId="Web-{21E2F19C-424E-49B5-8E8F-AEED4BBB2BEA}" dt="2022-04-03T23:16:48.844" v="12"/>
        <pc:sldMkLst>
          <pc:docMk/>
          <pc:sldMk cId="611908666" sldId="371"/>
        </pc:sldMkLst>
        <pc:spChg chg="mod">
          <ac:chgData name="Varun Seem" userId="S::vseem@uwaterloo.ca::68c6004c-016c-4291-a0f2-43c71cf18af7" providerId="AD" clId="Web-{21E2F19C-424E-49B5-8E8F-AEED4BBB2BEA}" dt="2022-04-03T23:16:48.844" v="12"/>
          <ac:spMkLst>
            <pc:docMk/>
            <pc:sldMk cId="611908666" sldId="371"/>
            <ac:spMk id="2" creationId="{D042C129-66A8-4C45-9EA9-A11AF64F03F9}"/>
          </ac:spMkLst>
        </pc:spChg>
      </pc:sldChg>
      <pc:sldChg chg="addSp delSp modSp mod modClrScheme chgLayout">
        <pc:chgData name="Varun Seem" userId="S::vseem@uwaterloo.ca::68c6004c-016c-4291-a0f2-43c71cf18af7" providerId="AD" clId="Web-{21E2F19C-424E-49B5-8E8F-AEED4BBB2BEA}" dt="2022-04-04T00:02:51.773" v="38" actId="14100"/>
        <pc:sldMkLst>
          <pc:docMk/>
          <pc:sldMk cId="4286811901" sldId="372"/>
        </pc:sldMkLst>
        <pc:spChg chg="mod ord">
          <ac:chgData name="Varun Seem" userId="S::vseem@uwaterloo.ca::68c6004c-016c-4291-a0f2-43c71cf18af7" providerId="AD" clId="Web-{21E2F19C-424E-49B5-8E8F-AEED4BBB2BEA}" dt="2022-04-03T23:58:15.834" v="31"/>
          <ac:spMkLst>
            <pc:docMk/>
            <pc:sldMk cId="4286811901" sldId="372"/>
            <ac:spMk id="2" creationId="{D042C129-66A8-4C45-9EA9-A11AF64F03F9}"/>
          </ac:spMkLst>
        </pc:spChg>
        <pc:spChg chg="add del mod">
          <ac:chgData name="Varun Seem" userId="S::vseem@uwaterloo.ca::68c6004c-016c-4291-a0f2-43c71cf18af7" providerId="AD" clId="Web-{21E2F19C-424E-49B5-8E8F-AEED4BBB2BEA}" dt="2022-04-03T23:58:15.834" v="31"/>
          <ac:spMkLst>
            <pc:docMk/>
            <pc:sldMk cId="4286811901" sldId="372"/>
            <ac:spMk id="9" creationId="{0A7A9E3E-FC2E-8713-3C27-CF3DF969AA31}"/>
          </ac:spMkLst>
        </pc:spChg>
        <pc:spChg chg="add del mod">
          <ac:chgData name="Varun Seem" userId="S::vseem@uwaterloo.ca::68c6004c-016c-4291-a0f2-43c71cf18af7" providerId="AD" clId="Web-{21E2F19C-424E-49B5-8E8F-AEED4BBB2BEA}" dt="2022-04-03T23:58:15.834" v="31"/>
          <ac:spMkLst>
            <pc:docMk/>
            <pc:sldMk cId="4286811901" sldId="372"/>
            <ac:spMk id="11" creationId="{B9028B9D-FCC4-F8C5-B55C-717598CBBF83}"/>
          </ac:spMkLst>
        </pc:spChg>
        <pc:spChg chg="add del mod">
          <ac:chgData name="Varun Seem" userId="S::vseem@uwaterloo.ca::68c6004c-016c-4291-a0f2-43c71cf18af7" providerId="AD" clId="Web-{21E2F19C-424E-49B5-8E8F-AEED4BBB2BEA}" dt="2022-04-03T23:58:15.834" v="31"/>
          <ac:spMkLst>
            <pc:docMk/>
            <pc:sldMk cId="4286811901" sldId="372"/>
            <ac:spMk id="13" creationId="{186F2C50-0038-D647-C8CC-3ED3C3120DD9}"/>
          </ac:spMkLst>
        </pc:spChg>
        <pc:spChg chg="add del mod">
          <ac:chgData name="Varun Seem" userId="S::vseem@uwaterloo.ca::68c6004c-016c-4291-a0f2-43c71cf18af7" providerId="AD" clId="Web-{21E2F19C-424E-49B5-8E8F-AEED4BBB2BEA}" dt="2022-04-03T23:58:15.834" v="31"/>
          <ac:spMkLst>
            <pc:docMk/>
            <pc:sldMk cId="4286811901" sldId="372"/>
            <ac:spMk id="15" creationId="{28FEA588-CF6C-6686-1DED-BF51B114C5CF}"/>
          </ac:spMkLst>
        </pc:spChg>
        <pc:spChg chg="add del mod">
          <ac:chgData name="Varun Seem" userId="S::vseem@uwaterloo.ca::68c6004c-016c-4291-a0f2-43c71cf18af7" providerId="AD" clId="Web-{21E2F19C-424E-49B5-8E8F-AEED4BBB2BEA}" dt="2022-04-03T23:58:15.834" v="31"/>
          <ac:spMkLst>
            <pc:docMk/>
            <pc:sldMk cId="4286811901" sldId="372"/>
            <ac:spMk id="17" creationId="{B88232E1-2D7A-A7ED-B94F-5E615C27A144}"/>
          </ac:spMkLst>
        </pc:spChg>
        <pc:picChg chg="mod">
          <ac:chgData name="Varun Seem" userId="S::vseem@uwaterloo.ca::68c6004c-016c-4291-a0f2-43c71cf18af7" providerId="AD" clId="Web-{21E2F19C-424E-49B5-8E8F-AEED4BBB2BEA}" dt="2022-04-04T00:02:51.773" v="38" actId="14100"/>
          <ac:picMkLst>
            <pc:docMk/>
            <pc:sldMk cId="4286811901" sldId="372"/>
            <ac:picMk id="4" creationId="{9C0E2706-2D25-46AA-9547-7AB7F09252D3}"/>
          </ac:picMkLst>
        </pc:picChg>
      </pc:sldChg>
      <pc:sldChg chg="modSp">
        <pc:chgData name="Varun Seem" userId="S::vseem@uwaterloo.ca::68c6004c-016c-4291-a0f2-43c71cf18af7" providerId="AD" clId="Web-{21E2F19C-424E-49B5-8E8F-AEED4BBB2BEA}" dt="2022-04-03T23:17:26.548" v="20" actId="20577"/>
        <pc:sldMkLst>
          <pc:docMk/>
          <pc:sldMk cId="1919591078" sldId="374"/>
        </pc:sldMkLst>
        <pc:spChg chg="mod">
          <ac:chgData name="Varun Seem" userId="S::vseem@uwaterloo.ca::68c6004c-016c-4291-a0f2-43c71cf18af7" providerId="AD" clId="Web-{21E2F19C-424E-49B5-8E8F-AEED4BBB2BEA}" dt="2022-04-03T23:17:26.548" v="20" actId="20577"/>
          <ac:spMkLst>
            <pc:docMk/>
            <pc:sldMk cId="1919591078" sldId="374"/>
            <ac:spMk id="2" creationId="{D042C129-66A8-4C45-9EA9-A11AF64F03F9}"/>
          </ac:spMkLst>
        </pc:spChg>
      </pc:sldChg>
      <pc:sldChg chg="modSp">
        <pc:chgData name="Varun Seem" userId="S::vseem@uwaterloo.ca::68c6004c-016c-4291-a0f2-43c71cf18af7" providerId="AD" clId="Web-{21E2F19C-424E-49B5-8E8F-AEED4BBB2BEA}" dt="2022-04-03T23:17:04.282" v="14"/>
        <pc:sldMkLst>
          <pc:docMk/>
          <pc:sldMk cId="3245594954" sldId="375"/>
        </pc:sldMkLst>
        <pc:spChg chg="mod">
          <ac:chgData name="Varun Seem" userId="S::vseem@uwaterloo.ca::68c6004c-016c-4291-a0f2-43c71cf18af7" providerId="AD" clId="Web-{21E2F19C-424E-49B5-8E8F-AEED4BBB2BEA}" dt="2022-04-03T23:17:04.282" v="14"/>
          <ac:spMkLst>
            <pc:docMk/>
            <pc:sldMk cId="3245594954" sldId="375"/>
            <ac:spMk id="2" creationId="{D042C129-66A8-4C45-9EA9-A11AF64F03F9}"/>
          </ac:spMkLst>
        </pc:spChg>
      </pc:sldChg>
      <pc:sldChg chg="modSp">
        <pc:chgData name="Varun Seem" userId="S::vseem@uwaterloo.ca::68c6004c-016c-4291-a0f2-43c71cf18af7" providerId="AD" clId="Web-{21E2F19C-424E-49B5-8E8F-AEED4BBB2BEA}" dt="2022-04-04T00:11:52.965" v="153" actId="14100"/>
        <pc:sldMkLst>
          <pc:docMk/>
          <pc:sldMk cId="3619859132" sldId="377"/>
        </pc:sldMkLst>
        <pc:spChg chg="mod">
          <ac:chgData name="Varun Seem" userId="S::vseem@uwaterloo.ca::68c6004c-016c-4291-a0f2-43c71cf18af7" providerId="AD" clId="Web-{21E2F19C-424E-49B5-8E8F-AEED4BBB2BEA}" dt="2022-04-03T23:17:16.016" v="16" actId="20577"/>
          <ac:spMkLst>
            <pc:docMk/>
            <pc:sldMk cId="3619859132" sldId="377"/>
            <ac:spMk id="2" creationId="{2E30BC69-3E58-5FDF-714A-BC5896F4FDBF}"/>
          </ac:spMkLst>
        </pc:spChg>
        <pc:picChg chg="mod">
          <ac:chgData name="Varun Seem" userId="S::vseem@uwaterloo.ca::68c6004c-016c-4291-a0f2-43c71cf18af7" providerId="AD" clId="Web-{21E2F19C-424E-49B5-8E8F-AEED4BBB2BEA}" dt="2022-04-04T00:11:52.965" v="153" actId="14100"/>
          <ac:picMkLst>
            <pc:docMk/>
            <pc:sldMk cId="3619859132" sldId="377"/>
            <ac:picMk id="8" creationId="{A0A78E4D-0CC6-E957-9A9E-0850265F8A90}"/>
          </ac:picMkLst>
        </pc:picChg>
      </pc:sldChg>
      <pc:sldChg chg="modSp">
        <pc:chgData name="Varun Seem" userId="S::vseem@uwaterloo.ca::68c6004c-016c-4291-a0f2-43c71cf18af7" providerId="AD" clId="Web-{21E2F19C-424E-49B5-8E8F-AEED4BBB2BEA}" dt="2022-04-03T23:17:20.954" v="18" actId="20577"/>
        <pc:sldMkLst>
          <pc:docMk/>
          <pc:sldMk cId="2116607116" sldId="379"/>
        </pc:sldMkLst>
        <pc:spChg chg="mod">
          <ac:chgData name="Varun Seem" userId="S::vseem@uwaterloo.ca::68c6004c-016c-4291-a0f2-43c71cf18af7" providerId="AD" clId="Web-{21E2F19C-424E-49B5-8E8F-AEED4BBB2BEA}" dt="2022-04-03T23:17:20.954" v="18" actId="20577"/>
          <ac:spMkLst>
            <pc:docMk/>
            <pc:sldMk cId="2116607116" sldId="379"/>
            <ac:spMk id="7" creationId="{6DE9BE35-77BE-75AC-C2C9-CA7479813FD1}"/>
          </ac:spMkLst>
        </pc:spChg>
      </pc:sldChg>
      <pc:sldChg chg="modSp">
        <pc:chgData name="Varun Seem" userId="S::vseem@uwaterloo.ca::68c6004c-016c-4291-a0f2-43c71cf18af7" providerId="AD" clId="Web-{21E2F19C-424E-49B5-8E8F-AEED4BBB2BEA}" dt="2022-04-03T23:16:10.610" v="10"/>
        <pc:sldMkLst>
          <pc:docMk/>
          <pc:sldMk cId="2191652341" sldId="382"/>
        </pc:sldMkLst>
        <pc:spChg chg="mod">
          <ac:chgData name="Varun Seem" userId="S::vseem@uwaterloo.ca::68c6004c-016c-4291-a0f2-43c71cf18af7" providerId="AD" clId="Web-{21E2F19C-424E-49B5-8E8F-AEED4BBB2BEA}" dt="2022-04-03T23:16:10.610" v="10"/>
          <ac:spMkLst>
            <pc:docMk/>
            <pc:sldMk cId="2191652341" sldId="382"/>
            <ac:spMk id="2" creationId="{D042C129-66A8-4C45-9EA9-A11AF64F03F9}"/>
          </ac:spMkLst>
        </pc:spChg>
      </pc:sldChg>
      <pc:sldChg chg="addSp delSp modSp add mod replId modClrScheme chgLayout">
        <pc:chgData name="Varun Seem" userId="S::vseem@uwaterloo.ca::68c6004c-016c-4291-a0f2-43c71cf18af7" providerId="AD" clId="Web-{21E2F19C-424E-49B5-8E8F-AEED4BBB2BEA}" dt="2022-04-04T00:08:38.542" v="151"/>
        <pc:sldMkLst>
          <pc:docMk/>
          <pc:sldMk cId="1584337179" sldId="389"/>
        </pc:sldMkLst>
        <pc:spChg chg="mod ord">
          <ac:chgData name="Varun Seem" userId="S::vseem@uwaterloo.ca::68c6004c-016c-4291-a0f2-43c71cf18af7" providerId="AD" clId="Web-{21E2F19C-424E-49B5-8E8F-AEED4BBB2BEA}" dt="2022-04-04T00:06:56.963" v="147"/>
          <ac:spMkLst>
            <pc:docMk/>
            <pc:sldMk cId="1584337179" sldId="389"/>
            <ac:spMk id="2" creationId="{D042C129-66A8-4C45-9EA9-A11AF64F03F9}"/>
          </ac:spMkLst>
        </pc:spChg>
        <pc:spChg chg="add mod">
          <ac:chgData name="Varun Seem" userId="S::vseem@uwaterloo.ca::68c6004c-016c-4291-a0f2-43c71cf18af7" providerId="AD" clId="Web-{21E2F19C-424E-49B5-8E8F-AEED4BBB2BEA}" dt="2022-04-04T00:07:53.213" v="149" actId="1076"/>
          <ac:spMkLst>
            <pc:docMk/>
            <pc:sldMk cId="1584337179" sldId="389"/>
            <ac:spMk id="5" creationId="{A4BF35B7-198B-5413-E3F7-14868C53DA8E}"/>
          </ac:spMkLst>
        </pc:spChg>
        <pc:spChg chg="add del">
          <ac:chgData name="Varun Seem" userId="S::vseem@uwaterloo.ca::68c6004c-016c-4291-a0f2-43c71cf18af7" providerId="AD" clId="Web-{21E2F19C-424E-49B5-8E8F-AEED4BBB2BEA}" dt="2022-04-04T00:08:38.542" v="151"/>
          <ac:spMkLst>
            <pc:docMk/>
            <pc:sldMk cId="1584337179" sldId="389"/>
            <ac:spMk id="6" creationId="{AE6268A1-51FA-2206-F51B-577AA724BA03}"/>
          </ac:spMkLst>
        </pc:spChg>
        <pc:spChg chg="add del mod">
          <ac:chgData name="Varun Seem" userId="S::vseem@uwaterloo.ca::68c6004c-016c-4291-a0f2-43c71cf18af7" providerId="AD" clId="Web-{21E2F19C-424E-49B5-8E8F-AEED4BBB2BEA}" dt="2022-04-04T00:06:56.963" v="147"/>
          <ac:spMkLst>
            <pc:docMk/>
            <pc:sldMk cId="1584337179" sldId="389"/>
            <ac:spMk id="10" creationId="{16749F1E-9EC0-C65F-6953-036FC8A1906D}"/>
          </ac:spMkLst>
        </pc:spChg>
        <pc:spChg chg="add del mod">
          <ac:chgData name="Varun Seem" userId="S::vseem@uwaterloo.ca::68c6004c-016c-4291-a0f2-43c71cf18af7" providerId="AD" clId="Web-{21E2F19C-424E-49B5-8E8F-AEED4BBB2BEA}" dt="2022-04-04T00:06:56.963" v="147"/>
          <ac:spMkLst>
            <pc:docMk/>
            <pc:sldMk cId="1584337179" sldId="389"/>
            <ac:spMk id="12" creationId="{F6C90497-CEBF-EADC-32F2-8C99D343BB19}"/>
          </ac:spMkLst>
        </pc:spChg>
        <pc:spChg chg="add del mod">
          <ac:chgData name="Varun Seem" userId="S::vseem@uwaterloo.ca::68c6004c-016c-4291-a0f2-43c71cf18af7" providerId="AD" clId="Web-{21E2F19C-424E-49B5-8E8F-AEED4BBB2BEA}" dt="2022-04-04T00:06:56.963" v="147"/>
          <ac:spMkLst>
            <pc:docMk/>
            <pc:sldMk cId="1584337179" sldId="389"/>
            <ac:spMk id="14" creationId="{737A8212-F046-A65A-7A53-37AA88C012EC}"/>
          </ac:spMkLst>
        </pc:spChg>
        <pc:picChg chg="add mod">
          <ac:chgData name="Varun Seem" userId="S::vseem@uwaterloo.ca::68c6004c-016c-4291-a0f2-43c71cf18af7" providerId="AD" clId="Web-{21E2F19C-424E-49B5-8E8F-AEED4BBB2BEA}" dt="2022-04-04T00:06:56.963" v="147"/>
          <ac:picMkLst>
            <pc:docMk/>
            <pc:sldMk cId="1584337179" sldId="389"/>
            <ac:picMk id="3" creationId="{CCEEDA7C-71F1-508F-8EBF-14E2CF7B2958}"/>
          </ac:picMkLst>
        </pc:picChg>
        <pc:picChg chg="del">
          <ac:chgData name="Varun Seem" userId="S::vseem@uwaterloo.ca::68c6004c-016c-4291-a0f2-43c71cf18af7" providerId="AD" clId="Web-{21E2F19C-424E-49B5-8E8F-AEED4BBB2BEA}" dt="2022-04-04T00:02:15.054" v="33"/>
          <ac:picMkLst>
            <pc:docMk/>
            <pc:sldMk cId="1584337179" sldId="389"/>
            <ac:picMk id="4" creationId="{9C0E2706-2D25-46AA-9547-7AB7F09252D3}"/>
          </ac:picMkLst>
        </pc:picChg>
      </pc:sldChg>
    </pc:docChg>
  </pc:docChgLst>
  <pc:docChgLst>
    <pc:chgData name="Uditya Laad" userId="S::ulaad@uwaterloo.ca::93290fc9-418a-43ac-a5f6-993224e7558b" providerId="AD" clId="Web-{7F28E15E-A792-ED51-A633-2C078FA6C941}"/>
    <pc:docChg chg="modSld">
      <pc:chgData name="Uditya Laad" userId="S::ulaad@uwaterloo.ca::93290fc9-418a-43ac-a5f6-993224e7558b" providerId="AD" clId="Web-{7F28E15E-A792-ED51-A633-2C078FA6C941}" dt="2022-04-02T17:12:21.844" v="4"/>
      <pc:docMkLst>
        <pc:docMk/>
      </pc:docMkLst>
      <pc:sldChg chg="addSp delSp modSp">
        <pc:chgData name="Uditya Laad" userId="S::ulaad@uwaterloo.ca::93290fc9-418a-43ac-a5f6-993224e7558b" providerId="AD" clId="Web-{7F28E15E-A792-ED51-A633-2C078FA6C941}" dt="2022-04-02T17:12:21.844" v="4"/>
        <pc:sldMkLst>
          <pc:docMk/>
          <pc:sldMk cId="3619859132" sldId="377"/>
        </pc:sldMkLst>
        <pc:spChg chg="add del">
          <ac:chgData name="Uditya Laad" userId="S::ulaad@uwaterloo.ca::93290fc9-418a-43ac-a5f6-993224e7558b" providerId="AD" clId="Web-{7F28E15E-A792-ED51-A633-2C078FA6C941}" dt="2022-04-02T17:12:21.844" v="4"/>
          <ac:spMkLst>
            <pc:docMk/>
            <pc:sldMk cId="3619859132" sldId="377"/>
            <ac:spMk id="3" creationId="{44A5E24B-E992-6D99-C2A1-DC34F3321E6A}"/>
          </ac:spMkLst>
        </pc:spChg>
        <pc:picChg chg="mod">
          <ac:chgData name="Uditya Laad" userId="S::ulaad@uwaterloo.ca::93290fc9-418a-43ac-a5f6-993224e7558b" providerId="AD" clId="Web-{7F28E15E-A792-ED51-A633-2C078FA6C941}" dt="2022-04-02T17:12:12.750" v="2" actId="1076"/>
          <ac:picMkLst>
            <pc:docMk/>
            <pc:sldMk cId="3619859132" sldId="377"/>
            <ac:picMk id="7" creationId="{252AE9A8-EBDD-4222-A321-44628377410F}"/>
          </ac:picMkLst>
        </pc:picChg>
      </pc:sldChg>
    </pc:docChg>
  </pc:docChgLst>
  <pc:docChgLst>
    <pc:chgData name="Harpreet Jolly" userId="S::h2jolly@uwaterloo.ca::de966692-ee1d-4342-82c7-4291d5c1399a" providerId="AD" clId="Web-{4571884B-2A05-41D8-8915-D91A94A0D254}"/>
    <pc:docChg chg="modSld">
      <pc:chgData name="Harpreet Jolly" userId="S::h2jolly@uwaterloo.ca::de966692-ee1d-4342-82c7-4291d5c1399a" providerId="AD" clId="Web-{4571884B-2A05-41D8-8915-D91A94A0D254}" dt="2022-04-04T02:08:38.516" v="266" actId="20577"/>
      <pc:docMkLst>
        <pc:docMk/>
      </pc:docMkLst>
      <pc:sldChg chg="modSp">
        <pc:chgData name="Harpreet Jolly" userId="S::h2jolly@uwaterloo.ca::de966692-ee1d-4342-82c7-4291d5c1399a" providerId="AD" clId="Web-{4571884B-2A05-41D8-8915-D91A94A0D254}" dt="2022-04-04T02:02:48.717" v="128" actId="20577"/>
        <pc:sldMkLst>
          <pc:docMk/>
          <pc:sldMk cId="4259031090" sldId="264"/>
        </pc:sldMkLst>
        <pc:spChg chg="mod">
          <ac:chgData name="Harpreet Jolly" userId="S::h2jolly@uwaterloo.ca::de966692-ee1d-4342-82c7-4291d5c1399a" providerId="AD" clId="Web-{4571884B-2A05-41D8-8915-D91A94A0D254}" dt="2022-04-04T02:02:48.717" v="128" actId="20577"/>
          <ac:spMkLst>
            <pc:docMk/>
            <pc:sldMk cId="4259031090" sldId="264"/>
            <ac:spMk id="2" creationId="{78DA78E9-AD16-4B2C-B791-70177D223E1C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2:43.342" v="126" actId="20577"/>
        <pc:sldMkLst>
          <pc:docMk/>
          <pc:sldMk cId="3154290985" sldId="265"/>
        </pc:sldMkLst>
        <pc:spChg chg="mod">
          <ac:chgData name="Harpreet Jolly" userId="S::h2jolly@uwaterloo.ca::de966692-ee1d-4342-82c7-4291d5c1399a" providerId="AD" clId="Web-{4571884B-2A05-41D8-8915-D91A94A0D254}" dt="2022-04-04T02:02:43.342" v="126" actId="20577"/>
          <ac:spMkLst>
            <pc:docMk/>
            <pc:sldMk cId="3154290985" sldId="265"/>
            <ac:spMk id="2" creationId="{90AD1AD4-A291-48B2-B91F-CBF85859DE05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2:30.233" v="124" actId="20577"/>
        <pc:sldMkLst>
          <pc:docMk/>
          <pc:sldMk cId="2151484664" sldId="267"/>
        </pc:sldMkLst>
        <pc:spChg chg="mod">
          <ac:chgData name="Harpreet Jolly" userId="S::h2jolly@uwaterloo.ca::de966692-ee1d-4342-82c7-4291d5c1399a" providerId="AD" clId="Web-{4571884B-2A05-41D8-8915-D91A94A0D254}" dt="2022-04-04T02:02:30.233" v="124" actId="20577"/>
          <ac:spMkLst>
            <pc:docMk/>
            <pc:sldMk cId="2151484664" sldId="267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2:20.499" v="123" actId="20577"/>
        <pc:sldMkLst>
          <pc:docMk/>
          <pc:sldMk cId="371128950" sldId="268"/>
        </pc:sldMkLst>
        <pc:spChg chg="mod">
          <ac:chgData name="Harpreet Jolly" userId="S::h2jolly@uwaterloo.ca::de966692-ee1d-4342-82c7-4291d5c1399a" providerId="AD" clId="Web-{4571884B-2A05-41D8-8915-D91A94A0D254}" dt="2022-04-04T02:02:20.499" v="123" actId="20577"/>
          <ac:spMkLst>
            <pc:docMk/>
            <pc:sldMk cId="371128950" sldId="268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2:57.921" v="130" actId="20577"/>
        <pc:sldMkLst>
          <pc:docMk/>
          <pc:sldMk cId="2657025781" sldId="272"/>
        </pc:sldMkLst>
        <pc:spChg chg="mod">
          <ac:chgData name="Harpreet Jolly" userId="S::h2jolly@uwaterloo.ca::de966692-ee1d-4342-82c7-4291d5c1399a" providerId="AD" clId="Web-{4571884B-2A05-41D8-8915-D91A94A0D254}" dt="2022-04-04T02:02:57.921" v="130" actId="20577"/>
          <ac:spMkLst>
            <pc:docMk/>
            <pc:sldMk cId="2657025781" sldId="272"/>
            <ac:spMk id="2" creationId="{C161FDBB-21EB-4FB6-98D9-5A2BAA3F7A8C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2:09.655" v="122" actId="20577"/>
        <pc:sldMkLst>
          <pc:docMk/>
          <pc:sldMk cId="3664891111" sldId="273"/>
        </pc:sldMkLst>
        <pc:spChg chg="mod">
          <ac:chgData name="Harpreet Jolly" userId="S::h2jolly@uwaterloo.ca::de966692-ee1d-4342-82c7-4291d5c1399a" providerId="AD" clId="Web-{4571884B-2A05-41D8-8915-D91A94A0D254}" dt="2022-04-04T02:02:09.655" v="122" actId="20577"/>
          <ac:spMkLst>
            <pc:docMk/>
            <pc:sldMk cId="3664891111" sldId="273"/>
            <ac:spMk id="2" creationId="{0915D6BB-CED5-4ECC-A8A5-C15F8B1B3AB1}"/>
          </ac:spMkLst>
        </pc:spChg>
        <pc:picChg chg="mod">
          <ac:chgData name="Harpreet Jolly" userId="S::h2jolly@uwaterloo.ca::de966692-ee1d-4342-82c7-4291d5c1399a" providerId="AD" clId="Web-{4571884B-2A05-41D8-8915-D91A94A0D254}" dt="2022-04-04T02:02:02.670" v="121" actId="1076"/>
          <ac:picMkLst>
            <pc:docMk/>
            <pc:sldMk cId="3664891111" sldId="273"/>
            <ac:picMk id="4" creationId="{8C1938F8-308C-4D55-893E-4B395AE93884}"/>
          </ac:picMkLst>
        </pc:picChg>
      </pc:sldChg>
      <pc:sldChg chg="modSp">
        <pc:chgData name="Harpreet Jolly" userId="S::h2jolly@uwaterloo.ca::de966692-ee1d-4342-82c7-4291d5c1399a" providerId="AD" clId="Web-{4571884B-2A05-41D8-8915-D91A94A0D254}" dt="2022-04-04T02:03:04.030" v="132" actId="20577"/>
        <pc:sldMkLst>
          <pc:docMk/>
          <pc:sldMk cId="2689468746" sldId="365"/>
        </pc:sldMkLst>
        <pc:spChg chg="mod">
          <ac:chgData name="Harpreet Jolly" userId="S::h2jolly@uwaterloo.ca::de966692-ee1d-4342-82c7-4291d5c1399a" providerId="AD" clId="Web-{4571884B-2A05-41D8-8915-D91A94A0D254}" dt="2022-04-04T02:03:04.030" v="132" actId="20577"/>
          <ac:spMkLst>
            <pc:docMk/>
            <pc:sldMk cId="2689468746" sldId="365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4:20.405" v="141" actId="20577"/>
        <pc:sldMkLst>
          <pc:docMk/>
          <pc:sldMk cId="2568011597" sldId="366"/>
        </pc:sldMkLst>
        <pc:spChg chg="mod">
          <ac:chgData name="Harpreet Jolly" userId="S::h2jolly@uwaterloo.ca::de966692-ee1d-4342-82c7-4291d5c1399a" providerId="AD" clId="Web-{4571884B-2A05-41D8-8915-D91A94A0D254}" dt="2022-04-04T02:04:20.405" v="141" actId="20577"/>
          <ac:spMkLst>
            <pc:docMk/>
            <pc:sldMk cId="2568011597" sldId="366"/>
            <ac:spMk id="2" creationId="{A8A0B433-63D0-4188-A2DC-26D21054FC3A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1:58:51.279" v="92" actId="20577"/>
        <pc:sldMkLst>
          <pc:docMk/>
          <pc:sldMk cId="1384172387" sldId="370"/>
        </pc:sldMkLst>
        <pc:spChg chg="mod">
          <ac:chgData name="Harpreet Jolly" userId="S::h2jolly@uwaterloo.ca::de966692-ee1d-4342-82c7-4291d5c1399a" providerId="AD" clId="Web-{4571884B-2A05-41D8-8915-D91A94A0D254}" dt="2022-04-04T01:58:51.279" v="92" actId="20577"/>
          <ac:spMkLst>
            <pc:docMk/>
            <pc:sldMk cId="1384172387" sldId="370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1:58:44.591" v="90" actId="20577"/>
        <pc:sldMkLst>
          <pc:docMk/>
          <pc:sldMk cId="611908666" sldId="371"/>
        </pc:sldMkLst>
        <pc:spChg chg="mod">
          <ac:chgData name="Harpreet Jolly" userId="S::h2jolly@uwaterloo.ca::de966692-ee1d-4342-82c7-4291d5c1399a" providerId="AD" clId="Web-{4571884B-2A05-41D8-8915-D91A94A0D254}" dt="2022-04-04T01:58:44.591" v="90" actId="20577"/>
          <ac:spMkLst>
            <pc:docMk/>
            <pc:sldMk cId="611908666" sldId="371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1:58:34.841" v="88" actId="20577"/>
        <pc:sldMkLst>
          <pc:docMk/>
          <pc:sldMk cId="4286811901" sldId="372"/>
        </pc:sldMkLst>
        <pc:spChg chg="mod">
          <ac:chgData name="Harpreet Jolly" userId="S::h2jolly@uwaterloo.ca::de966692-ee1d-4342-82c7-4291d5c1399a" providerId="AD" clId="Web-{4571884B-2A05-41D8-8915-D91A94A0D254}" dt="2022-04-04T01:58:34.841" v="88" actId="20577"/>
          <ac:spMkLst>
            <pc:docMk/>
            <pc:sldMk cId="4286811901" sldId="372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0:09.451" v="107" actId="20577"/>
        <pc:sldMkLst>
          <pc:docMk/>
          <pc:sldMk cId="874512634" sldId="373"/>
        </pc:sldMkLst>
        <pc:spChg chg="mod">
          <ac:chgData name="Harpreet Jolly" userId="S::h2jolly@uwaterloo.ca::de966692-ee1d-4342-82c7-4291d5c1399a" providerId="AD" clId="Web-{4571884B-2A05-41D8-8915-D91A94A0D254}" dt="2022-04-04T02:00:09.451" v="107" actId="20577"/>
          <ac:spMkLst>
            <pc:docMk/>
            <pc:sldMk cId="874512634" sldId="373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0:11.857" v="108"/>
        <pc:sldMkLst>
          <pc:docMk/>
          <pc:sldMk cId="1919591078" sldId="374"/>
        </pc:sldMkLst>
        <pc:spChg chg="mod">
          <ac:chgData name="Harpreet Jolly" userId="S::h2jolly@uwaterloo.ca::de966692-ee1d-4342-82c7-4291d5c1399a" providerId="AD" clId="Web-{4571884B-2A05-41D8-8915-D91A94A0D254}" dt="2022-04-04T02:00:11.857" v="108"/>
          <ac:spMkLst>
            <pc:docMk/>
            <pc:sldMk cId="1919591078" sldId="374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1:58:17.107" v="84" actId="20577"/>
        <pc:sldMkLst>
          <pc:docMk/>
          <pc:sldMk cId="3245594954" sldId="375"/>
        </pc:sldMkLst>
        <pc:spChg chg="mod">
          <ac:chgData name="Harpreet Jolly" userId="S::h2jolly@uwaterloo.ca::de966692-ee1d-4342-82c7-4291d5c1399a" providerId="AD" clId="Web-{4571884B-2A05-41D8-8915-D91A94A0D254}" dt="2022-04-04T01:58:17.107" v="84" actId="20577"/>
          <ac:spMkLst>
            <pc:docMk/>
            <pc:sldMk cId="3245594954" sldId="375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1:58:06.685" v="82" actId="20577"/>
        <pc:sldMkLst>
          <pc:docMk/>
          <pc:sldMk cId="3619859132" sldId="377"/>
        </pc:sldMkLst>
        <pc:spChg chg="mod">
          <ac:chgData name="Harpreet Jolly" userId="S::h2jolly@uwaterloo.ca::de966692-ee1d-4342-82c7-4291d5c1399a" providerId="AD" clId="Web-{4571884B-2A05-41D8-8915-D91A94A0D254}" dt="2022-04-04T01:58:06.685" v="82" actId="20577"/>
          <ac:spMkLst>
            <pc:docMk/>
            <pc:sldMk cId="3619859132" sldId="377"/>
            <ac:spMk id="2" creationId="{2E30BC69-3E58-5FDF-714A-BC5896F4FDBF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1:57:56.591" v="80" actId="20577"/>
        <pc:sldMkLst>
          <pc:docMk/>
          <pc:sldMk cId="2116607116" sldId="379"/>
        </pc:sldMkLst>
        <pc:spChg chg="mod">
          <ac:chgData name="Harpreet Jolly" userId="S::h2jolly@uwaterloo.ca::de966692-ee1d-4342-82c7-4291d5c1399a" providerId="AD" clId="Web-{4571884B-2A05-41D8-8915-D91A94A0D254}" dt="2022-04-04T01:57:56.591" v="80" actId="20577"/>
          <ac:spMkLst>
            <pc:docMk/>
            <pc:sldMk cId="2116607116" sldId="379"/>
            <ac:spMk id="7" creationId="{6DE9BE35-77BE-75AC-C2C9-CA7479813FD1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1:52.155" v="119" actId="20577"/>
        <pc:sldMkLst>
          <pc:docMk/>
          <pc:sldMk cId="2191652341" sldId="382"/>
        </pc:sldMkLst>
        <pc:spChg chg="mod">
          <ac:chgData name="Harpreet Jolly" userId="S::h2jolly@uwaterloo.ca::de966692-ee1d-4342-82c7-4291d5c1399a" providerId="AD" clId="Web-{4571884B-2A05-41D8-8915-D91A94A0D254}" dt="2022-04-04T02:01:52.155" v="119" actId="20577"/>
          <ac:spMkLst>
            <pc:docMk/>
            <pc:sldMk cId="2191652341" sldId="382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2:04:56.593" v="153" actId="20577"/>
        <pc:sldMkLst>
          <pc:docMk/>
          <pc:sldMk cId="409856333" sldId="386"/>
        </pc:sldMkLst>
        <pc:spChg chg="mod">
          <ac:chgData name="Harpreet Jolly" userId="S::h2jolly@uwaterloo.ca::de966692-ee1d-4342-82c7-4291d5c1399a" providerId="AD" clId="Web-{4571884B-2A05-41D8-8915-D91A94A0D254}" dt="2022-04-04T01:59:57.248" v="105" actId="20577"/>
          <ac:spMkLst>
            <pc:docMk/>
            <pc:sldMk cId="409856333" sldId="386"/>
            <ac:spMk id="2" creationId="{D042C129-66A8-4C45-9EA9-A11AF64F03F9}"/>
          </ac:spMkLst>
        </pc:spChg>
        <pc:graphicFrameChg chg="modGraphic">
          <ac:chgData name="Harpreet Jolly" userId="S::h2jolly@uwaterloo.ca::de966692-ee1d-4342-82c7-4291d5c1399a" providerId="AD" clId="Web-{4571884B-2A05-41D8-8915-D91A94A0D254}" dt="2022-04-04T02:04:56.593" v="153" actId="20577"/>
          <ac:graphicFrameMkLst>
            <pc:docMk/>
            <pc:sldMk cId="409856333" sldId="386"/>
            <ac:graphicFrameMk id="9" creationId="{B99F6621-EFEB-CDD7-1E95-FEF6433EC755}"/>
          </ac:graphicFrameMkLst>
        </pc:graphicFrameChg>
      </pc:sldChg>
      <pc:sldChg chg="modSp">
        <pc:chgData name="Harpreet Jolly" userId="S::h2jolly@uwaterloo.ca::de966692-ee1d-4342-82c7-4291d5c1399a" providerId="AD" clId="Web-{4571884B-2A05-41D8-8915-D91A94A0D254}" dt="2022-04-04T02:08:38.516" v="266" actId="20577"/>
        <pc:sldMkLst>
          <pc:docMk/>
          <pc:sldMk cId="1821998999" sldId="387"/>
        </pc:sldMkLst>
        <pc:spChg chg="mod">
          <ac:chgData name="Harpreet Jolly" userId="S::h2jolly@uwaterloo.ca::de966692-ee1d-4342-82c7-4291d5c1399a" providerId="AD" clId="Web-{4571884B-2A05-41D8-8915-D91A94A0D254}" dt="2022-04-04T02:08:38.516" v="266" actId="20577"/>
          <ac:spMkLst>
            <pc:docMk/>
            <pc:sldMk cId="1821998999" sldId="387"/>
            <ac:spMk id="8" creationId="{76D19B68-1E1F-75C7-81A5-61DD0B71E99A}"/>
          </ac:spMkLst>
        </pc:spChg>
      </pc:sldChg>
      <pc:sldChg chg="modSp">
        <pc:chgData name="Harpreet Jolly" userId="S::h2jolly@uwaterloo.ca::de966692-ee1d-4342-82c7-4291d5c1399a" providerId="AD" clId="Web-{4571884B-2A05-41D8-8915-D91A94A0D254}" dt="2022-04-04T01:58:25.044" v="86" actId="20577"/>
        <pc:sldMkLst>
          <pc:docMk/>
          <pc:sldMk cId="1584337179" sldId="389"/>
        </pc:sldMkLst>
        <pc:spChg chg="mod">
          <ac:chgData name="Harpreet Jolly" userId="S::h2jolly@uwaterloo.ca::de966692-ee1d-4342-82c7-4291d5c1399a" providerId="AD" clId="Web-{4571884B-2A05-41D8-8915-D91A94A0D254}" dt="2022-04-04T01:58:25.044" v="86" actId="20577"/>
          <ac:spMkLst>
            <pc:docMk/>
            <pc:sldMk cId="1584337179" sldId="389"/>
            <ac:spMk id="2" creationId="{D042C129-66A8-4C45-9EA9-A11AF64F03F9}"/>
          </ac:spMkLst>
        </pc:spChg>
      </pc:sldChg>
    </pc:docChg>
  </pc:docChgLst>
  <pc:docChgLst>
    <pc:chgData name="Harpreet Jolly" userId="S::h2jolly@uwaterloo.ca::de966692-ee1d-4342-82c7-4291d5c1399a" providerId="AD" clId="Web-{DD272360-20FE-42EE-B094-1BEB82C41B08}"/>
    <pc:docChg chg="modSld">
      <pc:chgData name="Harpreet Jolly" userId="S::h2jolly@uwaterloo.ca::de966692-ee1d-4342-82c7-4291d5c1399a" providerId="AD" clId="Web-{DD272360-20FE-42EE-B094-1BEB82C41B08}" dt="2022-04-04T02:11:21.146" v="146" actId="20577"/>
      <pc:docMkLst>
        <pc:docMk/>
      </pc:docMkLst>
      <pc:sldChg chg="modSp">
        <pc:chgData name="Harpreet Jolly" userId="S::h2jolly@uwaterloo.ca::de966692-ee1d-4342-82c7-4291d5c1399a" providerId="AD" clId="Web-{DD272360-20FE-42EE-B094-1BEB82C41B08}" dt="2022-04-04T02:11:21.146" v="146" actId="20577"/>
        <pc:sldMkLst>
          <pc:docMk/>
          <pc:sldMk cId="1821998999" sldId="387"/>
        </pc:sldMkLst>
        <pc:spChg chg="mod">
          <ac:chgData name="Harpreet Jolly" userId="S::h2jolly@uwaterloo.ca::de966692-ee1d-4342-82c7-4291d5c1399a" providerId="AD" clId="Web-{DD272360-20FE-42EE-B094-1BEB82C41B08}" dt="2022-04-04T02:11:21.146" v="146" actId="20577"/>
          <ac:spMkLst>
            <pc:docMk/>
            <pc:sldMk cId="1821998999" sldId="387"/>
            <ac:spMk id="8" creationId="{76D19B68-1E1F-75C7-81A5-61DD0B71E99A}"/>
          </ac:spMkLst>
        </pc:spChg>
      </pc:sldChg>
    </pc:docChg>
  </pc:docChgLst>
  <pc:docChgLst>
    <pc:chgData name="Premchander Satheesh" userId="S::psathees@uwaterloo.ca::c7b8cf61-4510-4054-948c-e45177c162c7" providerId="AD" clId="Web-{F2C28003-E3AC-4E32-9DB2-9083826B9FB3}"/>
    <pc:docChg chg="modSld">
      <pc:chgData name="Premchander Satheesh" userId="S::psathees@uwaterloo.ca::c7b8cf61-4510-4054-948c-e45177c162c7" providerId="AD" clId="Web-{F2C28003-E3AC-4E32-9DB2-9083826B9FB3}" dt="2022-04-03T23:22:57.925" v="238" actId="14100"/>
      <pc:docMkLst>
        <pc:docMk/>
      </pc:docMkLst>
      <pc:sldChg chg="addSp delSp modSp">
        <pc:chgData name="Premchander Satheesh" userId="S::psathees@uwaterloo.ca::c7b8cf61-4510-4054-948c-e45177c162c7" providerId="AD" clId="Web-{F2C28003-E3AC-4E32-9DB2-9083826B9FB3}" dt="2022-04-03T23:22:57.925" v="238" actId="14100"/>
        <pc:sldMkLst>
          <pc:docMk/>
          <pc:sldMk cId="874512634" sldId="373"/>
        </pc:sldMkLst>
        <pc:spChg chg="mod">
          <ac:chgData name="Premchander Satheesh" userId="S::psathees@uwaterloo.ca::c7b8cf61-4510-4054-948c-e45177c162c7" providerId="AD" clId="Web-{F2C28003-E3AC-4E32-9DB2-9083826B9FB3}" dt="2022-04-03T21:47:16.742" v="69" actId="14100"/>
          <ac:spMkLst>
            <pc:docMk/>
            <pc:sldMk cId="874512634" sldId="373"/>
            <ac:spMk id="2" creationId="{D042C129-66A8-4C45-9EA9-A11AF64F03F9}"/>
          </ac:spMkLst>
        </pc:spChg>
        <pc:spChg chg="add del mod">
          <ac:chgData name="Premchander Satheesh" userId="S::psathees@uwaterloo.ca::c7b8cf61-4510-4054-948c-e45177c162c7" providerId="AD" clId="Web-{F2C28003-E3AC-4E32-9DB2-9083826B9FB3}" dt="2022-04-03T21:46:04.210" v="22"/>
          <ac:spMkLst>
            <pc:docMk/>
            <pc:sldMk cId="874512634" sldId="373"/>
            <ac:spMk id="3" creationId="{2EAFC030-A674-C3C5-F892-F8BCFEE52547}"/>
          </ac:spMkLst>
        </pc:spChg>
        <pc:spChg chg="add del mod">
          <ac:chgData name="Premchander Satheesh" userId="S::psathees@uwaterloo.ca::c7b8cf61-4510-4054-948c-e45177c162c7" providerId="AD" clId="Web-{F2C28003-E3AC-4E32-9DB2-9083826B9FB3}" dt="2022-04-03T21:47:01.648" v="66"/>
          <ac:spMkLst>
            <pc:docMk/>
            <pc:sldMk cId="874512634" sldId="373"/>
            <ac:spMk id="4" creationId="{D7941B74-0FFD-2756-FF64-2449D75B4F4D}"/>
          </ac:spMkLst>
        </pc:spChg>
        <pc:spChg chg="add mod">
          <ac:chgData name="Premchander Satheesh" userId="S::psathees@uwaterloo.ca::c7b8cf61-4510-4054-948c-e45177c162c7" providerId="AD" clId="Web-{F2C28003-E3AC-4E32-9DB2-9083826B9FB3}" dt="2022-04-03T21:52:17.198" v="129" actId="20577"/>
          <ac:spMkLst>
            <pc:docMk/>
            <pc:sldMk cId="874512634" sldId="373"/>
            <ac:spMk id="5" creationId="{549B9DE7-3F1B-5F70-F1E3-16DF885FB821}"/>
          </ac:spMkLst>
        </pc:spChg>
        <pc:spChg chg="add del mod">
          <ac:chgData name="Premchander Satheesh" userId="S::psathees@uwaterloo.ca::c7b8cf61-4510-4054-948c-e45177c162c7" providerId="AD" clId="Web-{F2C28003-E3AC-4E32-9DB2-9083826B9FB3}" dt="2022-04-03T21:51:49.276" v="109"/>
          <ac:spMkLst>
            <pc:docMk/>
            <pc:sldMk cId="874512634" sldId="373"/>
            <ac:spMk id="6" creationId="{F8DF2157-0BEB-C2FA-E82F-BAC37E9FFB41}"/>
          </ac:spMkLst>
        </pc:spChg>
        <pc:picChg chg="add del mod">
          <ac:chgData name="Premchander Satheesh" userId="S::psathees@uwaterloo.ca::c7b8cf61-4510-4054-948c-e45177c162c7" providerId="AD" clId="Web-{F2C28003-E3AC-4E32-9DB2-9083826B9FB3}" dt="2022-04-03T22:59:51.633" v="159"/>
          <ac:picMkLst>
            <pc:docMk/>
            <pc:sldMk cId="874512634" sldId="373"/>
            <ac:picMk id="3" creationId="{E69CD592-A371-EA4E-7942-0310CF1BE517}"/>
          </ac:picMkLst>
        </pc:picChg>
        <pc:picChg chg="add mod">
          <ac:chgData name="Premchander Satheesh" userId="S::psathees@uwaterloo.ca::c7b8cf61-4510-4054-948c-e45177c162c7" providerId="AD" clId="Web-{F2C28003-E3AC-4E32-9DB2-9083826B9FB3}" dt="2022-04-03T23:18:58.874" v="219" actId="1076"/>
          <ac:picMkLst>
            <pc:docMk/>
            <pc:sldMk cId="874512634" sldId="373"/>
            <ac:picMk id="4" creationId="{9099CB93-DF75-C68E-6A25-8EEBBC5175FD}"/>
          </ac:picMkLst>
        </pc:picChg>
        <pc:picChg chg="add mod">
          <ac:chgData name="Premchander Satheesh" userId="S::psathees@uwaterloo.ca::c7b8cf61-4510-4054-948c-e45177c162c7" providerId="AD" clId="Web-{F2C28003-E3AC-4E32-9DB2-9083826B9FB3}" dt="2022-04-03T23:22:57.925" v="238" actId="14100"/>
          <ac:picMkLst>
            <pc:docMk/>
            <pc:sldMk cId="874512634" sldId="373"/>
            <ac:picMk id="6" creationId="{3643AF8E-3CBC-F8F4-2F8C-302EFBA07718}"/>
          </ac:picMkLst>
        </pc:picChg>
        <pc:picChg chg="add del mod">
          <ac:chgData name="Premchander Satheesh" userId="S::psathees@uwaterloo.ca::c7b8cf61-4510-4054-948c-e45177c162c7" providerId="AD" clId="Web-{F2C28003-E3AC-4E32-9DB2-9083826B9FB3}" dt="2022-04-03T21:53:51.043" v="136"/>
          <ac:picMkLst>
            <pc:docMk/>
            <pc:sldMk cId="874512634" sldId="373"/>
            <ac:picMk id="7" creationId="{5E460385-13E1-853F-11BF-3DF19A4AB5B2}"/>
          </ac:picMkLst>
        </pc:picChg>
        <pc:picChg chg="add del mod">
          <ac:chgData name="Premchander Satheesh" userId="S::psathees@uwaterloo.ca::c7b8cf61-4510-4054-948c-e45177c162c7" providerId="AD" clId="Web-{F2C28003-E3AC-4E32-9DB2-9083826B9FB3}" dt="2022-04-03T23:15:52.527" v="190"/>
          <ac:picMkLst>
            <pc:docMk/>
            <pc:sldMk cId="874512634" sldId="373"/>
            <ac:picMk id="7" creationId="{BDBF2EB3-3364-AB10-C1EC-7B0BAA5C7191}"/>
          </ac:picMkLst>
        </pc:picChg>
        <pc:picChg chg="add del mod">
          <ac:chgData name="Premchander Satheesh" userId="S::psathees@uwaterloo.ca::c7b8cf61-4510-4054-948c-e45177c162c7" providerId="AD" clId="Web-{F2C28003-E3AC-4E32-9DB2-9083826B9FB3}" dt="2022-04-03T23:15:50.542" v="189"/>
          <ac:picMkLst>
            <pc:docMk/>
            <pc:sldMk cId="874512634" sldId="373"/>
            <ac:picMk id="8" creationId="{1E7CB266-A92C-A179-7B56-611A468D690C}"/>
          </ac:picMkLst>
        </pc:picChg>
        <pc:picChg chg="add mod">
          <ac:chgData name="Premchander Satheesh" userId="S::psathees@uwaterloo.ca::c7b8cf61-4510-4054-948c-e45177c162c7" providerId="AD" clId="Web-{F2C28003-E3AC-4E32-9DB2-9083826B9FB3}" dt="2022-04-03T23:22:05.268" v="237" actId="1076"/>
          <ac:picMkLst>
            <pc:docMk/>
            <pc:sldMk cId="874512634" sldId="373"/>
            <ac:picMk id="9" creationId="{533BAC42-25A0-DA8B-7C42-03752E8F6D57}"/>
          </ac:picMkLst>
        </pc:picChg>
        <pc:picChg chg="add del mod">
          <ac:chgData name="Premchander Satheesh" userId="S::psathees@uwaterloo.ca::c7b8cf61-4510-4054-948c-e45177c162c7" providerId="AD" clId="Web-{F2C28003-E3AC-4E32-9DB2-9083826B9FB3}" dt="2022-04-03T22:07:11.722" v="153"/>
          <ac:picMkLst>
            <pc:docMk/>
            <pc:sldMk cId="874512634" sldId="373"/>
            <ac:picMk id="9" creationId="{63540264-B9F0-D909-CD2C-97480129A4B2}"/>
          </ac:picMkLst>
        </pc:picChg>
        <pc:picChg chg="add mod">
          <ac:chgData name="Premchander Satheesh" userId="S::psathees@uwaterloo.ca::c7b8cf61-4510-4054-948c-e45177c162c7" providerId="AD" clId="Web-{F2C28003-E3AC-4E32-9DB2-9083826B9FB3}" dt="2022-04-03T23:19:01.515" v="220" actId="1076"/>
          <ac:picMkLst>
            <pc:docMk/>
            <pc:sldMk cId="874512634" sldId="373"/>
            <ac:picMk id="10" creationId="{331594CB-A36F-E266-E6E7-5B09E13DF599}"/>
          </ac:picMkLst>
        </pc:picChg>
        <pc:picChg chg="add del mod">
          <ac:chgData name="Premchander Satheesh" userId="S::psathees@uwaterloo.ca::c7b8cf61-4510-4054-948c-e45177c162c7" providerId="AD" clId="Web-{F2C28003-E3AC-4E32-9DB2-9083826B9FB3}" dt="2022-04-03T23:21:29.830" v="232"/>
          <ac:picMkLst>
            <pc:docMk/>
            <pc:sldMk cId="874512634" sldId="373"/>
            <ac:picMk id="11" creationId="{AFA9DC9C-DCE3-02C7-54FC-A8621579C478}"/>
          </ac:picMkLst>
        </pc:picChg>
        <pc:picChg chg="add mod">
          <ac:chgData name="Premchander Satheesh" userId="S::psathees@uwaterloo.ca::c7b8cf61-4510-4054-948c-e45177c162c7" providerId="AD" clId="Web-{F2C28003-E3AC-4E32-9DB2-9083826B9FB3}" dt="2022-04-03T23:21:53.987" v="236" actId="14100"/>
          <ac:picMkLst>
            <pc:docMk/>
            <pc:sldMk cId="874512634" sldId="373"/>
            <ac:picMk id="12" creationId="{2DCA152E-7B8B-3F81-6C9A-BC30EBEAE9A4}"/>
          </ac:picMkLst>
        </pc:picChg>
      </pc:sldChg>
    </pc:docChg>
  </pc:docChgLst>
  <pc:docChgLst>
    <pc:chgData name="Harpreet Jolly" userId="S::h2jolly@uwaterloo.ca::de966692-ee1d-4342-82c7-4291d5c1399a" providerId="AD" clId="Web-{EE95E76B-5B9B-491E-B32A-CEB84EF7ADE8}"/>
    <pc:docChg chg="modSld">
      <pc:chgData name="Harpreet Jolly" userId="S::h2jolly@uwaterloo.ca::de966692-ee1d-4342-82c7-4291d5c1399a" providerId="AD" clId="Web-{EE95E76B-5B9B-491E-B32A-CEB84EF7ADE8}" dt="2022-04-03T20:25:29.279" v="7"/>
      <pc:docMkLst>
        <pc:docMk/>
      </pc:docMkLst>
      <pc:sldChg chg="addSp delSp modSp">
        <pc:chgData name="Harpreet Jolly" userId="S::h2jolly@uwaterloo.ca::de966692-ee1d-4342-82c7-4291d5c1399a" providerId="AD" clId="Web-{EE95E76B-5B9B-491E-B32A-CEB84EF7ADE8}" dt="2022-04-03T20:20:32.463" v="3"/>
        <pc:sldMkLst>
          <pc:docMk/>
          <pc:sldMk cId="874512634" sldId="373"/>
        </pc:sldMkLst>
        <pc:picChg chg="add del mod">
          <ac:chgData name="Harpreet Jolly" userId="S::h2jolly@uwaterloo.ca::de966692-ee1d-4342-82c7-4291d5c1399a" providerId="AD" clId="Web-{EE95E76B-5B9B-491E-B32A-CEB84EF7ADE8}" dt="2022-04-03T20:20:32.463" v="3"/>
          <ac:picMkLst>
            <pc:docMk/>
            <pc:sldMk cId="874512634" sldId="373"/>
            <ac:picMk id="3" creationId="{9D65AFF5-7D79-7790-B6A2-5934A74DF51C}"/>
          </ac:picMkLst>
        </pc:picChg>
      </pc:sldChg>
      <pc:sldChg chg="addSp delSp modSp mod modClrScheme chgLayout">
        <pc:chgData name="Harpreet Jolly" userId="S::h2jolly@uwaterloo.ca::de966692-ee1d-4342-82c7-4291d5c1399a" providerId="AD" clId="Web-{EE95E76B-5B9B-491E-B32A-CEB84EF7ADE8}" dt="2022-04-03T20:24:32.701" v="5"/>
        <pc:sldMkLst>
          <pc:docMk/>
          <pc:sldMk cId="2116607116" sldId="379"/>
        </pc:sldMkLst>
        <pc:spChg chg="add del mod ord">
          <ac:chgData name="Harpreet Jolly" userId="S::h2jolly@uwaterloo.ca::de966692-ee1d-4342-82c7-4291d5c1399a" providerId="AD" clId="Web-{EE95E76B-5B9B-491E-B32A-CEB84EF7ADE8}" dt="2022-04-03T20:24:32.701" v="5"/>
          <ac:spMkLst>
            <pc:docMk/>
            <pc:sldMk cId="2116607116" sldId="379"/>
            <ac:spMk id="2" creationId="{32EB7B2B-A343-E85B-4903-D85B4FC7251F}"/>
          </ac:spMkLst>
        </pc:spChg>
        <pc:spChg chg="mod ord">
          <ac:chgData name="Harpreet Jolly" userId="S::h2jolly@uwaterloo.ca::de966692-ee1d-4342-82c7-4291d5c1399a" providerId="AD" clId="Web-{EE95E76B-5B9B-491E-B32A-CEB84EF7ADE8}" dt="2022-04-03T20:24:32.701" v="5"/>
          <ac:spMkLst>
            <pc:docMk/>
            <pc:sldMk cId="2116607116" sldId="379"/>
            <ac:spMk id="4" creationId="{C316B88A-C342-CC1D-6C3E-F2474A579ED8}"/>
          </ac:spMkLst>
        </pc:spChg>
        <pc:spChg chg="mod ord">
          <ac:chgData name="Harpreet Jolly" userId="S::h2jolly@uwaterloo.ca::de966692-ee1d-4342-82c7-4291d5c1399a" providerId="AD" clId="Web-{EE95E76B-5B9B-491E-B32A-CEB84EF7ADE8}" dt="2022-04-03T20:24:32.701" v="5"/>
          <ac:spMkLst>
            <pc:docMk/>
            <pc:sldMk cId="2116607116" sldId="379"/>
            <ac:spMk id="5" creationId="{986C28A9-B17C-2040-70CB-CE1AA7BE9B4C}"/>
          </ac:spMkLst>
        </pc:spChg>
        <pc:spChg chg="mod ord">
          <ac:chgData name="Harpreet Jolly" userId="S::h2jolly@uwaterloo.ca::de966692-ee1d-4342-82c7-4291d5c1399a" providerId="AD" clId="Web-{EE95E76B-5B9B-491E-B32A-CEB84EF7ADE8}" dt="2022-04-03T20:24:32.701" v="5"/>
          <ac:spMkLst>
            <pc:docMk/>
            <pc:sldMk cId="2116607116" sldId="379"/>
            <ac:spMk id="7" creationId="{6DE9BE35-77BE-75AC-C2C9-CA7479813FD1}"/>
          </ac:spMkLst>
        </pc:spChg>
      </pc:sldChg>
      <pc:sldChg chg="addSp delSp modSp">
        <pc:chgData name="Harpreet Jolly" userId="S::h2jolly@uwaterloo.ca::de966692-ee1d-4342-82c7-4291d5c1399a" providerId="AD" clId="Web-{EE95E76B-5B9B-491E-B32A-CEB84EF7ADE8}" dt="2022-04-03T20:25:29.279" v="7"/>
        <pc:sldMkLst>
          <pc:docMk/>
          <pc:sldMk cId="409856333" sldId="386"/>
        </pc:sldMkLst>
        <pc:graphicFrameChg chg="add del mod modGraphic">
          <ac:chgData name="Harpreet Jolly" userId="S::h2jolly@uwaterloo.ca::de966692-ee1d-4342-82c7-4291d5c1399a" providerId="AD" clId="Web-{EE95E76B-5B9B-491E-B32A-CEB84EF7ADE8}" dt="2022-04-03T20:25:29.279" v="7"/>
          <ac:graphicFrameMkLst>
            <pc:docMk/>
            <pc:sldMk cId="409856333" sldId="386"/>
            <ac:graphicFrameMk id="3" creationId="{220D6AEC-A8B1-4B0E-E1EB-E2C186DC4EC3}"/>
          </ac:graphicFrameMkLst>
        </pc:graphicFrameChg>
      </pc:sldChg>
    </pc:docChg>
  </pc:docChgLst>
  <pc:docChgLst>
    <pc:chgData name="Vijii Sasidharan" userId="S::vsasidha@uwaterloo.ca::204759b0-1acd-4c6d-bd6e-b23b4d61f37f" providerId="AD" clId="Web-{153345EA-76F3-23FB-767D-C11259DCF866}"/>
    <pc:docChg chg="modSld">
      <pc:chgData name="Vijii Sasidharan" userId="S::vsasidha@uwaterloo.ca::204759b0-1acd-4c6d-bd6e-b23b4d61f37f" providerId="AD" clId="Web-{153345EA-76F3-23FB-767D-C11259DCF866}" dt="2022-04-04T15:26:53.923" v="52" actId="20577"/>
      <pc:docMkLst>
        <pc:docMk/>
      </pc:docMkLst>
      <pc:sldChg chg="modSp">
        <pc:chgData name="Vijii Sasidharan" userId="S::vsasidha@uwaterloo.ca::204759b0-1acd-4c6d-bd6e-b23b4d61f37f" providerId="AD" clId="Web-{153345EA-76F3-23FB-767D-C11259DCF866}" dt="2022-04-04T15:25:41.828" v="0" actId="20577"/>
        <pc:sldMkLst>
          <pc:docMk/>
          <pc:sldMk cId="1821998999" sldId="387"/>
        </pc:sldMkLst>
        <pc:spChg chg="mod">
          <ac:chgData name="Vijii Sasidharan" userId="S::vsasidha@uwaterloo.ca::204759b0-1acd-4c6d-bd6e-b23b4d61f37f" providerId="AD" clId="Web-{153345EA-76F3-23FB-767D-C11259DCF866}" dt="2022-04-04T15:25:41.828" v="0" actId="20577"/>
          <ac:spMkLst>
            <pc:docMk/>
            <pc:sldMk cId="1821998999" sldId="387"/>
            <ac:spMk id="4" creationId="{DF89CFD0-6CA2-2362-4E57-35B6BCE68806}"/>
          </ac:spMkLst>
        </pc:spChg>
      </pc:sldChg>
      <pc:sldChg chg="modSp">
        <pc:chgData name="Vijii Sasidharan" userId="S::vsasidha@uwaterloo.ca::204759b0-1acd-4c6d-bd6e-b23b4d61f37f" providerId="AD" clId="Web-{153345EA-76F3-23FB-767D-C11259DCF866}" dt="2022-04-04T15:26:53.923" v="52" actId="20577"/>
        <pc:sldMkLst>
          <pc:docMk/>
          <pc:sldMk cId="1918313393" sldId="388"/>
        </pc:sldMkLst>
        <pc:spChg chg="mod">
          <ac:chgData name="Vijii Sasidharan" userId="S::vsasidha@uwaterloo.ca::204759b0-1acd-4c6d-bd6e-b23b4d61f37f" providerId="AD" clId="Web-{153345EA-76F3-23FB-767D-C11259DCF866}" dt="2022-04-04T15:26:53.923" v="52" actId="20577"/>
          <ac:spMkLst>
            <pc:docMk/>
            <pc:sldMk cId="1918313393" sldId="388"/>
            <ac:spMk id="3" creationId="{0101C1DA-78FA-A2F0-7CA0-E608F6403C28}"/>
          </ac:spMkLst>
        </pc:spChg>
      </pc:sldChg>
    </pc:docChg>
  </pc:docChgLst>
  <pc:docChgLst>
    <pc:chgData name="Harpreet Jolly" userId="S::h2jolly@uwaterloo.ca::de966692-ee1d-4342-82c7-4291d5c1399a" providerId="AD" clId="Web-{F436116D-7764-44D1-BF17-154409784042}"/>
    <pc:docChg chg="modSld">
      <pc:chgData name="Harpreet Jolly" userId="S::h2jolly@uwaterloo.ca::de966692-ee1d-4342-82c7-4291d5c1399a" providerId="AD" clId="Web-{F436116D-7764-44D1-BF17-154409784042}" dt="2022-03-01T17:26:11.845" v="1"/>
      <pc:docMkLst>
        <pc:docMk/>
      </pc:docMkLst>
      <pc:sldChg chg="addSp delSp">
        <pc:chgData name="Harpreet Jolly" userId="S::h2jolly@uwaterloo.ca::de966692-ee1d-4342-82c7-4291d5c1399a" providerId="AD" clId="Web-{F436116D-7764-44D1-BF17-154409784042}" dt="2022-03-01T17:26:11.845" v="1"/>
        <pc:sldMkLst>
          <pc:docMk/>
          <pc:sldMk cId="2151484664" sldId="267"/>
        </pc:sldMkLst>
        <pc:graphicFrameChg chg="add del">
          <ac:chgData name="Harpreet Jolly" userId="S::h2jolly@uwaterloo.ca::de966692-ee1d-4342-82c7-4291d5c1399a" providerId="AD" clId="Web-{F436116D-7764-44D1-BF17-154409784042}" dt="2022-03-01T17:26:11.845" v="1"/>
          <ac:graphicFrameMkLst>
            <pc:docMk/>
            <pc:sldMk cId="2151484664" sldId="267"/>
            <ac:graphicFrameMk id="15" creationId="{41866BC1-5B95-481E-8141-3E835966A303}"/>
          </ac:graphicFrameMkLst>
        </pc:graphicFrameChg>
      </pc:sldChg>
    </pc:docChg>
  </pc:docChgLst>
  <pc:docChgLst>
    <pc:chgData name="Harpreet Jolly" userId="S::h2jolly@uwaterloo.ca::de966692-ee1d-4342-82c7-4291d5c1399a" providerId="AD" clId="Web-{968C8530-C9C9-4533-928E-D47A61BD1F00}"/>
    <pc:docChg chg="addSld delSld modSld sldOrd">
      <pc:chgData name="Harpreet Jolly" userId="S::h2jolly@uwaterloo.ca::de966692-ee1d-4342-82c7-4291d5c1399a" providerId="AD" clId="Web-{968C8530-C9C9-4533-928E-D47A61BD1F00}" dt="2022-04-03T21:05:42.883" v="256" actId="20577"/>
      <pc:docMkLst>
        <pc:docMk/>
      </pc:docMkLst>
      <pc:sldChg chg="modSp">
        <pc:chgData name="Harpreet Jolly" userId="S::h2jolly@uwaterloo.ca::de966692-ee1d-4342-82c7-4291d5c1399a" providerId="AD" clId="Web-{968C8530-C9C9-4533-928E-D47A61BD1F00}" dt="2022-04-03T20:54:12.825" v="71" actId="20577"/>
        <pc:sldMkLst>
          <pc:docMk/>
          <pc:sldMk cId="2657025781" sldId="272"/>
        </pc:sldMkLst>
        <pc:spChg chg="mod">
          <ac:chgData name="Harpreet Jolly" userId="S::h2jolly@uwaterloo.ca::de966692-ee1d-4342-82c7-4291d5c1399a" providerId="AD" clId="Web-{968C8530-C9C9-4533-928E-D47A61BD1F00}" dt="2022-04-03T20:54:12.825" v="71" actId="20577"/>
          <ac:spMkLst>
            <pc:docMk/>
            <pc:sldMk cId="2657025781" sldId="272"/>
            <ac:spMk id="2" creationId="{C161FDBB-21EB-4FB6-98D9-5A2BAA3F7A8C}"/>
          </ac:spMkLst>
        </pc:spChg>
      </pc:sldChg>
      <pc:sldChg chg="ord">
        <pc:chgData name="Harpreet Jolly" userId="S::h2jolly@uwaterloo.ca::de966692-ee1d-4342-82c7-4291d5c1399a" providerId="AD" clId="Web-{968C8530-C9C9-4533-928E-D47A61BD1F00}" dt="2022-04-03T21:01:48.739" v="119"/>
        <pc:sldMkLst>
          <pc:docMk/>
          <pc:sldMk cId="3664891111" sldId="273"/>
        </pc:sldMkLst>
      </pc:sldChg>
      <pc:sldChg chg="modSp">
        <pc:chgData name="Harpreet Jolly" userId="S::h2jolly@uwaterloo.ca::de966692-ee1d-4342-82c7-4291d5c1399a" providerId="AD" clId="Web-{968C8530-C9C9-4533-928E-D47A61BD1F00}" dt="2022-04-03T20:53:48.668" v="67" actId="20577"/>
        <pc:sldMkLst>
          <pc:docMk/>
          <pc:sldMk cId="2689468746" sldId="365"/>
        </pc:sldMkLst>
        <pc:spChg chg="mod">
          <ac:chgData name="Harpreet Jolly" userId="S::h2jolly@uwaterloo.ca::de966692-ee1d-4342-82c7-4291d5c1399a" providerId="AD" clId="Web-{968C8530-C9C9-4533-928E-D47A61BD1F00}" dt="2022-04-03T20:53:48.668" v="67" actId="20577"/>
          <ac:spMkLst>
            <pc:docMk/>
            <pc:sldMk cId="2689468746" sldId="365"/>
            <ac:spMk id="2" creationId="{D042C129-66A8-4C45-9EA9-A11AF64F03F9}"/>
          </ac:spMkLst>
        </pc:spChg>
      </pc:sldChg>
      <pc:sldChg chg="addSp delSp modSp mod modClrScheme chgLayout">
        <pc:chgData name="Harpreet Jolly" userId="S::h2jolly@uwaterloo.ca::de966692-ee1d-4342-82c7-4291d5c1399a" providerId="AD" clId="Web-{968C8530-C9C9-4533-928E-D47A61BD1F00}" dt="2022-04-03T20:59:56.705" v="103"/>
        <pc:sldMkLst>
          <pc:docMk/>
          <pc:sldMk cId="1384172387" sldId="370"/>
        </pc:sldMkLst>
        <pc:spChg chg="mod ord">
          <ac:chgData name="Harpreet Jolly" userId="S::h2jolly@uwaterloo.ca::de966692-ee1d-4342-82c7-4291d5c1399a" providerId="AD" clId="Web-{968C8530-C9C9-4533-928E-D47A61BD1F00}" dt="2022-04-03T20:59:56.705" v="103"/>
          <ac:spMkLst>
            <pc:docMk/>
            <pc:sldMk cId="1384172387" sldId="370"/>
            <ac:spMk id="2" creationId="{D042C129-66A8-4C45-9EA9-A11AF64F03F9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59:44.096" v="99"/>
          <ac:spMkLst>
            <pc:docMk/>
            <pc:sldMk cId="1384172387" sldId="370"/>
            <ac:spMk id="12" creationId="{42FBAF62-2A95-0290-66E4-2BA31B8805F6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59:44.096" v="99"/>
          <ac:spMkLst>
            <pc:docMk/>
            <pc:sldMk cId="1384172387" sldId="370"/>
            <ac:spMk id="14" creationId="{75866D50-F915-B3DB-C7A3-C92DE6080128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59:44.096" v="99"/>
          <ac:spMkLst>
            <pc:docMk/>
            <pc:sldMk cId="1384172387" sldId="370"/>
            <ac:spMk id="16" creationId="{C6B5BD59-3266-37B8-4B56-A523F39895DE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59:44.096" v="99"/>
          <ac:spMkLst>
            <pc:docMk/>
            <pc:sldMk cId="1384172387" sldId="370"/>
            <ac:spMk id="18" creationId="{FBD4FC0B-5EB8-B165-BE98-759BE922A10C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59:44.096" v="99"/>
          <ac:spMkLst>
            <pc:docMk/>
            <pc:sldMk cId="1384172387" sldId="370"/>
            <ac:spMk id="20" creationId="{874C4C6F-A9A6-5B00-436E-C1C4C5222B1E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59:50.112" v="101"/>
          <ac:spMkLst>
            <pc:docMk/>
            <pc:sldMk cId="1384172387" sldId="370"/>
            <ac:spMk id="22" creationId="{3DAE5A7D-F62F-06BE-389C-FE00C6AAD982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59:50.112" v="101"/>
          <ac:spMkLst>
            <pc:docMk/>
            <pc:sldMk cId="1384172387" sldId="370"/>
            <ac:spMk id="23" creationId="{6C460B58-92B0-B29E-357C-CCFF56903571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59:50.112" v="101"/>
          <ac:spMkLst>
            <pc:docMk/>
            <pc:sldMk cId="1384172387" sldId="370"/>
            <ac:spMk id="24" creationId="{2F60F303-A38B-EAA6-05E2-7D5FB6E37AB1}"/>
          </ac:spMkLst>
        </pc:spChg>
        <pc:spChg chg="add del">
          <ac:chgData name="Harpreet Jolly" userId="S::h2jolly@uwaterloo.ca::de966692-ee1d-4342-82c7-4291d5c1399a" providerId="AD" clId="Web-{968C8530-C9C9-4533-928E-D47A61BD1F00}" dt="2022-04-03T20:59:56.705" v="103"/>
          <ac:spMkLst>
            <pc:docMk/>
            <pc:sldMk cId="1384172387" sldId="370"/>
            <ac:spMk id="26" creationId="{D51E9333-1F1F-85CF-C767-939C5DD12A93}"/>
          </ac:spMkLst>
        </pc:spChg>
        <pc:spChg chg="add del">
          <ac:chgData name="Harpreet Jolly" userId="S::h2jolly@uwaterloo.ca::de966692-ee1d-4342-82c7-4291d5c1399a" providerId="AD" clId="Web-{968C8530-C9C9-4533-928E-D47A61BD1F00}" dt="2022-04-03T20:59:56.705" v="103"/>
          <ac:spMkLst>
            <pc:docMk/>
            <pc:sldMk cId="1384172387" sldId="370"/>
            <ac:spMk id="27" creationId="{F9920756-7079-5D52-675E-B7D74E1B5B23}"/>
          </ac:spMkLst>
        </pc:spChg>
        <pc:picChg chg="mod">
          <ac:chgData name="Harpreet Jolly" userId="S::h2jolly@uwaterloo.ca::de966692-ee1d-4342-82c7-4291d5c1399a" providerId="AD" clId="Web-{968C8530-C9C9-4533-928E-D47A61BD1F00}" dt="2022-04-03T20:59:56.705" v="103"/>
          <ac:picMkLst>
            <pc:docMk/>
            <pc:sldMk cId="1384172387" sldId="370"/>
            <ac:picMk id="7" creationId="{0E4A6717-4417-42D4-AD2E-EB2B765D944B}"/>
          </ac:picMkLst>
        </pc:picChg>
      </pc:sldChg>
      <pc:sldChg chg="addSp modSp">
        <pc:chgData name="Harpreet Jolly" userId="S::h2jolly@uwaterloo.ca::de966692-ee1d-4342-82c7-4291d5c1399a" providerId="AD" clId="Web-{968C8530-C9C9-4533-928E-D47A61BD1F00}" dt="2022-04-03T20:48:34.131" v="52" actId="1076"/>
        <pc:sldMkLst>
          <pc:docMk/>
          <pc:sldMk cId="611908666" sldId="371"/>
        </pc:sldMkLst>
        <pc:spChg chg="mod">
          <ac:chgData name="Harpreet Jolly" userId="S::h2jolly@uwaterloo.ca::de966692-ee1d-4342-82c7-4291d5c1399a" providerId="AD" clId="Web-{968C8530-C9C9-4533-928E-D47A61BD1F00}" dt="2022-04-03T20:48:34.131" v="52" actId="1076"/>
          <ac:spMkLst>
            <pc:docMk/>
            <pc:sldMk cId="611908666" sldId="371"/>
            <ac:spMk id="2" creationId="{D042C129-66A8-4C45-9EA9-A11AF64F03F9}"/>
          </ac:spMkLst>
        </pc:spChg>
        <pc:picChg chg="mod">
          <ac:chgData name="Harpreet Jolly" userId="S::h2jolly@uwaterloo.ca::de966692-ee1d-4342-82c7-4291d5c1399a" providerId="AD" clId="Web-{968C8530-C9C9-4533-928E-D47A61BD1F00}" dt="2022-04-03T20:48:26.631" v="50" actId="14100"/>
          <ac:picMkLst>
            <pc:docMk/>
            <pc:sldMk cId="611908666" sldId="371"/>
            <ac:picMk id="3" creationId="{2B8E19F0-3A6D-3FBC-8529-DF450718BE7D}"/>
          </ac:picMkLst>
        </pc:picChg>
        <pc:picChg chg="mod">
          <ac:chgData name="Harpreet Jolly" userId="S::h2jolly@uwaterloo.ca::de966692-ee1d-4342-82c7-4291d5c1399a" providerId="AD" clId="Web-{968C8530-C9C9-4533-928E-D47A61BD1F00}" dt="2022-04-03T20:48:30.303" v="51" actId="14100"/>
          <ac:picMkLst>
            <pc:docMk/>
            <pc:sldMk cId="611908666" sldId="371"/>
            <ac:picMk id="4" creationId="{254F0D33-CA6C-3A04-D609-73ECA14FCA9E}"/>
          </ac:picMkLst>
        </pc:picChg>
        <pc:picChg chg="add mod">
          <ac:chgData name="Harpreet Jolly" userId="S::h2jolly@uwaterloo.ca::de966692-ee1d-4342-82c7-4291d5c1399a" providerId="AD" clId="Web-{968C8530-C9C9-4533-928E-D47A61BD1F00}" dt="2022-04-03T20:48:20.865" v="49" actId="1076"/>
          <ac:picMkLst>
            <pc:docMk/>
            <pc:sldMk cId="611908666" sldId="371"/>
            <ac:picMk id="6" creationId="{D200961F-1F05-2EF8-335B-97F8898B4499}"/>
          </ac:picMkLst>
        </pc:picChg>
      </pc:sldChg>
      <pc:sldChg chg="modSp">
        <pc:chgData name="Harpreet Jolly" userId="S::h2jolly@uwaterloo.ca::de966692-ee1d-4342-82c7-4291d5c1399a" providerId="AD" clId="Web-{968C8530-C9C9-4533-928E-D47A61BD1F00}" dt="2022-04-03T20:43:18.110" v="35" actId="1076"/>
        <pc:sldMkLst>
          <pc:docMk/>
          <pc:sldMk cId="4286811901" sldId="372"/>
        </pc:sldMkLst>
        <pc:spChg chg="mod">
          <ac:chgData name="Harpreet Jolly" userId="S::h2jolly@uwaterloo.ca::de966692-ee1d-4342-82c7-4291d5c1399a" providerId="AD" clId="Web-{968C8530-C9C9-4533-928E-D47A61BD1F00}" dt="2022-04-03T20:43:18.110" v="35" actId="1076"/>
          <ac:spMkLst>
            <pc:docMk/>
            <pc:sldMk cId="4286811901" sldId="372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968C8530-C9C9-4533-928E-D47A61BD1F00}" dt="2022-04-03T20:58:14.891" v="93" actId="20577"/>
        <pc:sldMkLst>
          <pc:docMk/>
          <pc:sldMk cId="874512634" sldId="373"/>
        </pc:sldMkLst>
        <pc:spChg chg="mod">
          <ac:chgData name="Harpreet Jolly" userId="S::h2jolly@uwaterloo.ca::de966692-ee1d-4342-82c7-4291d5c1399a" providerId="AD" clId="Web-{968C8530-C9C9-4533-928E-D47A61BD1F00}" dt="2022-04-03T20:58:14.891" v="93" actId="20577"/>
          <ac:spMkLst>
            <pc:docMk/>
            <pc:sldMk cId="874512634" sldId="373"/>
            <ac:spMk id="2" creationId="{D042C129-66A8-4C45-9EA9-A11AF64F03F9}"/>
          </ac:spMkLst>
        </pc:spChg>
      </pc:sldChg>
      <pc:sldChg chg="addSp delSp modSp">
        <pc:chgData name="Harpreet Jolly" userId="S::h2jolly@uwaterloo.ca::de966692-ee1d-4342-82c7-4291d5c1399a" providerId="AD" clId="Web-{968C8530-C9C9-4533-928E-D47A61BD1F00}" dt="2022-04-03T20:57:52.469" v="90" actId="14100"/>
        <pc:sldMkLst>
          <pc:docMk/>
          <pc:sldMk cId="1919591078" sldId="374"/>
        </pc:sldMkLst>
        <pc:spChg chg="mod">
          <ac:chgData name="Harpreet Jolly" userId="S::h2jolly@uwaterloo.ca::de966692-ee1d-4342-82c7-4291d5c1399a" providerId="AD" clId="Web-{968C8530-C9C9-4533-928E-D47A61BD1F00}" dt="2022-04-03T20:57:25.672" v="83" actId="1076"/>
          <ac:spMkLst>
            <pc:docMk/>
            <pc:sldMk cId="1919591078" sldId="374"/>
            <ac:spMk id="2" creationId="{D042C129-66A8-4C45-9EA9-A11AF64F03F9}"/>
          </ac:spMkLst>
        </pc:spChg>
        <pc:picChg chg="add mod">
          <ac:chgData name="Harpreet Jolly" userId="S::h2jolly@uwaterloo.ca::de966692-ee1d-4342-82c7-4291d5c1399a" providerId="AD" clId="Web-{968C8530-C9C9-4533-928E-D47A61BD1F00}" dt="2022-04-03T20:57:52.469" v="90" actId="14100"/>
          <ac:picMkLst>
            <pc:docMk/>
            <pc:sldMk cId="1919591078" sldId="374"/>
            <ac:picMk id="3" creationId="{ACA22C9A-2256-7504-C520-8CA19667B74E}"/>
          </ac:picMkLst>
        </pc:picChg>
        <pc:picChg chg="del">
          <ac:chgData name="Harpreet Jolly" userId="S::h2jolly@uwaterloo.ca::de966692-ee1d-4342-82c7-4291d5c1399a" providerId="AD" clId="Web-{968C8530-C9C9-4533-928E-D47A61BD1F00}" dt="2022-04-03T20:56:49.468" v="76"/>
          <ac:picMkLst>
            <pc:docMk/>
            <pc:sldMk cId="1919591078" sldId="374"/>
            <ac:picMk id="5" creationId="{75872F28-FB0C-0C59-EC17-9B9AE2C82053}"/>
          </ac:picMkLst>
        </pc:picChg>
        <pc:picChg chg="mod">
          <ac:chgData name="Harpreet Jolly" userId="S::h2jolly@uwaterloo.ca::de966692-ee1d-4342-82c7-4291d5c1399a" providerId="AD" clId="Web-{968C8530-C9C9-4533-928E-D47A61BD1F00}" dt="2022-04-03T20:57:48.375" v="89" actId="1076"/>
          <ac:picMkLst>
            <pc:docMk/>
            <pc:sldMk cId="1919591078" sldId="374"/>
            <ac:picMk id="6" creationId="{B034E049-F6DB-A5BB-74F0-924EA8EE74EA}"/>
          </ac:picMkLst>
        </pc:picChg>
      </pc:sldChg>
      <pc:sldChg chg="modSp">
        <pc:chgData name="Harpreet Jolly" userId="S::h2jolly@uwaterloo.ca::de966692-ee1d-4342-82c7-4291d5c1399a" providerId="AD" clId="Web-{968C8530-C9C9-4533-928E-D47A61BD1F00}" dt="2022-04-03T20:52:14.432" v="65" actId="1076"/>
        <pc:sldMkLst>
          <pc:docMk/>
          <pc:sldMk cId="3245594954" sldId="375"/>
        </pc:sldMkLst>
        <pc:spChg chg="mod">
          <ac:chgData name="Harpreet Jolly" userId="S::h2jolly@uwaterloo.ca::de966692-ee1d-4342-82c7-4291d5c1399a" providerId="AD" clId="Web-{968C8530-C9C9-4533-928E-D47A61BD1F00}" dt="2022-04-03T20:52:14.432" v="65" actId="1076"/>
          <ac:spMkLst>
            <pc:docMk/>
            <pc:sldMk cId="3245594954" sldId="375"/>
            <ac:spMk id="2" creationId="{D042C129-66A8-4C45-9EA9-A11AF64F03F9}"/>
          </ac:spMkLst>
        </pc:spChg>
      </pc:sldChg>
      <pc:sldChg chg="modSp">
        <pc:chgData name="Harpreet Jolly" userId="S::h2jolly@uwaterloo.ca::de966692-ee1d-4342-82c7-4291d5c1399a" providerId="AD" clId="Web-{968C8530-C9C9-4533-928E-D47A61BD1F00}" dt="2022-04-03T20:51:58.275" v="64" actId="1076"/>
        <pc:sldMkLst>
          <pc:docMk/>
          <pc:sldMk cId="3619859132" sldId="377"/>
        </pc:sldMkLst>
        <pc:spChg chg="mod">
          <ac:chgData name="Harpreet Jolly" userId="S::h2jolly@uwaterloo.ca::de966692-ee1d-4342-82c7-4291d5c1399a" providerId="AD" clId="Web-{968C8530-C9C9-4533-928E-D47A61BD1F00}" dt="2022-04-03T20:51:48.885" v="62" actId="20577"/>
          <ac:spMkLst>
            <pc:docMk/>
            <pc:sldMk cId="3619859132" sldId="377"/>
            <ac:spMk id="2" creationId="{2E30BC69-3E58-5FDF-714A-BC5896F4FDBF}"/>
          </ac:spMkLst>
        </pc:spChg>
        <pc:picChg chg="mod">
          <ac:chgData name="Harpreet Jolly" userId="S::h2jolly@uwaterloo.ca::de966692-ee1d-4342-82c7-4291d5c1399a" providerId="AD" clId="Web-{968C8530-C9C9-4533-928E-D47A61BD1F00}" dt="2022-04-03T20:51:58.275" v="64" actId="1076"/>
          <ac:picMkLst>
            <pc:docMk/>
            <pc:sldMk cId="3619859132" sldId="377"/>
            <ac:picMk id="8" creationId="{A0A78E4D-0CC6-E957-9A9E-0850265F8A90}"/>
          </ac:picMkLst>
        </pc:picChg>
      </pc:sldChg>
      <pc:sldChg chg="addSp delSp modSp mod modClrScheme chgLayout">
        <pc:chgData name="Harpreet Jolly" userId="S::h2jolly@uwaterloo.ca::de966692-ee1d-4342-82c7-4291d5c1399a" providerId="AD" clId="Web-{968C8530-C9C9-4533-928E-D47A61BD1F00}" dt="2022-04-03T20:46:28.285" v="41"/>
        <pc:sldMkLst>
          <pc:docMk/>
          <pc:sldMk cId="2116607116" sldId="379"/>
        </pc:sldMkLst>
        <pc:spChg chg="add del mod ord">
          <ac:chgData name="Harpreet Jolly" userId="S::h2jolly@uwaterloo.ca::de966692-ee1d-4342-82c7-4291d5c1399a" providerId="AD" clId="Web-{968C8530-C9C9-4533-928E-D47A61BD1F00}" dt="2022-04-03T20:46:28.285" v="41"/>
          <ac:spMkLst>
            <pc:docMk/>
            <pc:sldMk cId="2116607116" sldId="379"/>
            <ac:spMk id="2" creationId="{A015C629-C110-1F15-B44D-F778F475B879}"/>
          </ac:spMkLst>
        </pc:spChg>
        <pc:spChg chg="mod ord">
          <ac:chgData name="Harpreet Jolly" userId="S::h2jolly@uwaterloo.ca::de966692-ee1d-4342-82c7-4291d5c1399a" providerId="AD" clId="Web-{968C8530-C9C9-4533-928E-D47A61BD1F00}" dt="2022-04-03T20:46:28.285" v="41"/>
          <ac:spMkLst>
            <pc:docMk/>
            <pc:sldMk cId="2116607116" sldId="379"/>
            <ac:spMk id="4" creationId="{C316B88A-C342-CC1D-6C3E-F2474A579ED8}"/>
          </ac:spMkLst>
        </pc:spChg>
        <pc:spChg chg="mod ord">
          <ac:chgData name="Harpreet Jolly" userId="S::h2jolly@uwaterloo.ca::de966692-ee1d-4342-82c7-4291d5c1399a" providerId="AD" clId="Web-{968C8530-C9C9-4533-928E-D47A61BD1F00}" dt="2022-04-03T20:46:28.285" v="41"/>
          <ac:spMkLst>
            <pc:docMk/>
            <pc:sldMk cId="2116607116" sldId="379"/>
            <ac:spMk id="5" creationId="{986C28A9-B17C-2040-70CB-CE1AA7BE9B4C}"/>
          </ac:spMkLst>
        </pc:spChg>
        <pc:spChg chg="add del mod ord">
          <ac:chgData name="Harpreet Jolly" userId="S::h2jolly@uwaterloo.ca::de966692-ee1d-4342-82c7-4291d5c1399a" providerId="AD" clId="Web-{968C8530-C9C9-4533-928E-D47A61BD1F00}" dt="2022-04-03T20:46:28.285" v="41"/>
          <ac:spMkLst>
            <pc:docMk/>
            <pc:sldMk cId="2116607116" sldId="379"/>
            <ac:spMk id="6" creationId="{1124C146-4B71-3C89-A5EF-737E019F4E3E}"/>
          </ac:spMkLst>
        </pc:spChg>
        <pc:spChg chg="mod ord">
          <ac:chgData name="Harpreet Jolly" userId="S::h2jolly@uwaterloo.ca::de966692-ee1d-4342-82c7-4291d5c1399a" providerId="AD" clId="Web-{968C8530-C9C9-4533-928E-D47A61BD1F00}" dt="2022-04-03T20:46:28.285" v="41"/>
          <ac:spMkLst>
            <pc:docMk/>
            <pc:sldMk cId="2116607116" sldId="379"/>
            <ac:spMk id="7" creationId="{6DE9BE35-77BE-75AC-C2C9-CA7479813FD1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46:23.707" v="38"/>
          <ac:spMkLst>
            <pc:docMk/>
            <pc:sldMk cId="2116607116" sldId="379"/>
            <ac:spMk id="12" creationId="{F31B0143-5976-183F-D10E-92792E1EE224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46:28.270" v="40"/>
          <ac:spMkLst>
            <pc:docMk/>
            <pc:sldMk cId="2116607116" sldId="379"/>
            <ac:spMk id="14" creationId="{1293429D-3112-263C-DF32-075BC02298F9}"/>
          </ac:spMkLst>
        </pc:spChg>
        <pc:spChg chg="add del mod">
          <ac:chgData name="Harpreet Jolly" userId="S::h2jolly@uwaterloo.ca::de966692-ee1d-4342-82c7-4291d5c1399a" providerId="AD" clId="Web-{968C8530-C9C9-4533-928E-D47A61BD1F00}" dt="2022-04-03T20:46:28.270" v="40"/>
          <ac:spMkLst>
            <pc:docMk/>
            <pc:sldMk cId="2116607116" sldId="379"/>
            <ac:spMk id="15" creationId="{1936C54E-36D3-71F2-0F98-CBEA53D96BBD}"/>
          </ac:spMkLst>
        </pc:spChg>
        <pc:picChg chg="mod ord">
          <ac:chgData name="Harpreet Jolly" userId="S::h2jolly@uwaterloo.ca::de966692-ee1d-4342-82c7-4291d5c1399a" providerId="AD" clId="Web-{968C8530-C9C9-4533-928E-D47A61BD1F00}" dt="2022-04-03T20:46:28.285" v="41"/>
          <ac:picMkLst>
            <pc:docMk/>
            <pc:sldMk cId="2116607116" sldId="379"/>
            <ac:picMk id="3" creationId="{F0D0CECD-A310-1401-65A2-494FF731E9DD}"/>
          </ac:picMkLst>
        </pc:picChg>
      </pc:sldChg>
      <pc:sldChg chg="addSp delSp modSp">
        <pc:chgData name="Harpreet Jolly" userId="S::h2jolly@uwaterloo.ca::de966692-ee1d-4342-82c7-4291d5c1399a" providerId="AD" clId="Web-{968C8530-C9C9-4533-928E-D47A61BD1F00}" dt="2022-04-03T20:49:59.726" v="57" actId="14100"/>
        <pc:sldMkLst>
          <pc:docMk/>
          <pc:sldMk cId="2191652341" sldId="382"/>
        </pc:sldMkLst>
        <pc:graphicFrameChg chg="mod">
          <ac:chgData name="Harpreet Jolly" userId="S::h2jolly@uwaterloo.ca::de966692-ee1d-4342-82c7-4291d5c1399a" providerId="AD" clId="Web-{968C8530-C9C9-4533-928E-D47A61BD1F00}" dt="2022-04-03T20:49:59.726" v="57" actId="14100"/>
          <ac:graphicFrameMkLst>
            <pc:docMk/>
            <pc:sldMk cId="2191652341" sldId="382"/>
            <ac:graphicFrameMk id="3257" creationId="{A16914E8-4565-ED2C-9693-319A6D47D5D2}"/>
          </ac:graphicFrameMkLst>
        </pc:graphicFrameChg>
        <pc:picChg chg="add del mod">
          <ac:chgData name="Harpreet Jolly" userId="S::h2jolly@uwaterloo.ca::de966692-ee1d-4342-82c7-4291d5c1399a" providerId="AD" clId="Web-{968C8530-C9C9-4533-928E-D47A61BD1F00}" dt="2022-04-03T20:42:34.672" v="30"/>
          <ac:picMkLst>
            <pc:docMk/>
            <pc:sldMk cId="2191652341" sldId="382"/>
            <ac:picMk id="42" creationId="{B1FB2C0A-5149-2705-8707-C8B164EEB552}"/>
          </ac:picMkLst>
        </pc:picChg>
      </pc:sldChg>
      <pc:sldChg chg="addSp delSp modSp">
        <pc:chgData name="Harpreet Jolly" userId="S::h2jolly@uwaterloo.ca::de966692-ee1d-4342-82c7-4291d5c1399a" providerId="AD" clId="Web-{968C8530-C9C9-4533-928E-D47A61BD1F00}" dt="2022-04-03T21:00:10.456" v="118" actId="20577"/>
        <pc:sldMkLst>
          <pc:docMk/>
          <pc:sldMk cId="409856333" sldId="386"/>
        </pc:sldMkLst>
        <pc:spChg chg="mod">
          <ac:chgData name="Harpreet Jolly" userId="S::h2jolly@uwaterloo.ca::de966692-ee1d-4342-82c7-4291d5c1399a" providerId="AD" clId="Web-{968C8530-C9C9-4533-928E-D47A61BD1F00}" dt="2022-04-03T21:00:10.456" v="118" actId="20577"/>
          <ac:spMkLst>
            <pc:docMk/>
            <pc:sldMk cId="409856333" sldId="386"/>
            <ac:spMk id="2" creationId="{D042C129-66A8-4C45-9EA9-A11AF64F03F9}"/>
          </ac:spMkLst>
        </pc:spChg>
        <pc:spChg chg="del">
          <ac:chgData name="Harpreet Jolly" userId="S::h2jolly@uwaterloo.ca::de966692-ee1d-4342-82c7-4291d5c1399a" providerId="AD" clId="Web-{968C8530-C9C9-4533-928E-D47A61BD1F00}" dt="2022-04-03T20:58:58.204" v="97"/>
          <ac:spMkLst>
            <pc:docMk/>
            <pc:sldMk cId="409856333" sldId="386"/>
            <ac:spMk id="4" creationId="{BAD1DF80-2781-E3C3-74B1-145AADF73B2A}"/>
          </ac:spMkLst>
        </pc:spChg>
        <pc:spChg chg="add">
          <ac:chgData name="Harpreet Jolly" userId="S::h2jolly@uwaterloo.ca::de966692-ee1d-4342-82c7-4291d5c1399a" providerId="AD" clId="Web-{968C8530-C9C9-4533-928E-D47A61BD1F00}" dt="2022-04-03T20:58:58.204" v="97"/>
          <ac:spMkLst>
            <pc:docMk/>
            <pc:sldMk cId="409856333" sldId="386"/>
            <ac:spMk id="7" creationId="{63C7FD0C-F8E5-E853-7414-024C4F8D4B89}"/>
          </ac:spMkLst>
        </pc:spChg>
        <pc:spChg chg="add">
          <ac:chgData name="Harpreet Jolly" userId="S::h2jolly@uwaterloo.ca::de966692-ee1d-4342-82c7-4291d5c1399a" providerId="AD" clId="Web-{968C8530-C9C9-4533-928E-D47A61BD1F00}" dt="2022-04-03T20:58:58.204" v="97"/>
          <ac:spMkLst>
            <pc:docMk/>
            <pc:sldMk cId="409856333" sldId="386"/>
            <ac:spMk id="8" creationId="{F65E8D40-3227-B2C0-A894-1B2E62D09081}"/>
          </ac:spMkLst>
        </pc:spChg>
        <pc:graphicFrameChg chg="add">
          <ac:chgData name="Harpreet Jolly" userId="S::h2jolly@uwaterloo.ca::de966692-ee1d-4342-82c7-4291d5c1399a" providerId="AD" clId="Web-{968C8530-C9C9-4533-928E-D47A61BD1F00}" dt="2022-04-03T20:58:58.204" v="97"/>
          <ac:graphicFrameMkLst>
            <pc:docMk/>
            <pc:sldMk cId="409856333" sldId="386"/>
            <ac:graphicFrameMk id="9" creationId="{B99F6621-EFEB-CDD7-1E95-FEF6433EC755}"/>
          </ac:graphicFrameMkLst>
        </pc:graphicFrameChg>
      </pc:sldChg>
      <pc:sldChg chg="delSp modSp del">
        <pc:chgData name="Harpreet Jolly" userId="S::h2jolly@uwaterloo.ca::de966692-ee1d-4342-82c7-4291d5c1399a" providerId="AD" clId="Web-{968C8530-C9C9-4533-928E-D47A61BD1F00}" dt="2022-04-03T20:50:08.664" v="59"/>
        <pc:sldMkLst>
          <pc:docMk/>
          <pc:sldMk cId="830371400" sldId="387"/>
        </pc:sldMkLst>
        <pc:picChg chg="mod">
          <ac:chgData name="Harpreet Jolly" userId="S::h2jolly@uwaterloo.ca::de966692-ee1d-4342-82c7-4291d5c1399a" providerId="AD" clId="Web-{968C8530-C9C9-4533-928E-D47A61BD1F00}" dt="2022-04-03T20:50:01.180" v="58" actId="1076"/>
          <ac:picMkLst>
            <pc:docMk/>
            <pc:sldMk cId="830371400" sldId="387"/>
            <ac:picMk id="3" creationId="{BDE6D123-8910-18A5-4AC0-62BF5CA5A587}"/>
          </ac:picMkLst>
        </pc:picChg>
        <pc:picChg chg="del mod">
          <ac:chgData name="Harpreet Jolly" userId="S::h2jolly@uwaterloo.ca::de966692-ee1d-4342-82c7-4291d5c1399a" providerId="AD" clId="Web-{968C8530-C9C9-4533-928E-D47A61BD1F00}" dt="2022-04-03T20:48:47.960" v="53"/>
          <ac:picMkLst>
            <pc:docMk/>
            <pc:sldMk cId="830371400" sldId="387"/>
            <ac:picMk id="4" creationId="{D50B0C3B-9A84-869E-4190-65CC65EF6984}"/>
          </ac:picMkLst>
        </pc:picChg>
      </pc:sldChg>
      <pc:sldChg chg="addSp modSp new ord">
        <pc:chgData name="Harpreet Jolly" userId="S::h2jolly@uwaterloo.ca::de966692-ee1d-4342-82c7-4291d5c1399a" providerId="AD" clId="Web-{968C8530-C9C9-4533-928E-D47A61BD1F00}" dt="2022-04-03T21:05:22.571" v="218" actId="20577"/>
        <pc:sldMkLst>
          <pc:docMk/>
          <pc:sldMk cId="1821998999" sldId="387"/>
        </pc:sldMkLst>
        <pc:spChg chg="mod">
          <ac:chgData name="Harpreet Jolly" userId="S::h2jolly@uwaterloo.ca::de966692-ee1d-4342-82c7-4291d5c1399a" providerId="AD" clId="Web-{968C8530-C9C9-4533-928E-D47A61BD1F00}" dt="2022-04-03T21:03:14.881" v="127" actId="20577"/>
          <ac:spMkLst>
            <pc:docMk/>
            <pc:sldMk cId="1821998999" sldId="387"/>
            <ac:spMk id="2" creationId="{EFAA4B1B-8FD4-EC6B-927C-0C35E370BFFE}"/>
          </ac:spMkLst>
        </pc:spChg>
        <pc:spChg chg="mod">
          <ac:chgData name="Harpreet Jolly" userId="S::h2jolly@uwaterloo.ca::de966692-ee1d-4342-82c7-4291d5c1399a" providerId="AD" clId="Web-{968C8530-C9C9-4533-928E-D47A61BD1F00}" dt="2022-04-03T21:04:11.757" v="143" actId="20577"/>
          <ac:spMkLst>
            <pc:docMk/>
            <pc:sldMk cId="1821998999" sldId="387"/>
            <ac:spMk id="3" creationId="{0101C1DA-78FA-A2F0-7CA0-E608F6403C28}"/>
          </ac:spMkLst>
        </pc:spChg>
        <pc:spChg chg="add mod">
          <ac:chgData name="Harpreet Jolly" userId="S::h2jolly@uwaterloo.ca::de966692-ee1d-4342-82c7-4291d5c1399a" providerId="AD" clId="Web-{968C8530-C9C9-4533-928E-D47A61BD1F00}" dt="2022-04-03T21:04:34.023" v="163" actId="20577"/>
          <ac:spMkLst>
            <pc:docMk/>
            <pc:sldMk cId="1821998999" sldId="387"/>
            <ac:spMk id="7" creationId="{473F733E-4A98-019C-8D17-6274F268838A}"/>
          </ac:spMkLst>
        </pc:spChg>
        <pc:spChg chg="add mod">
          <ac:chgData name="Harpreet Jolly" userId="S::h2jolly@uwaterloo.ca::de966692-ee1d-4342-82c7-4291d5c1399a" providerId="AD" clId="Web-{968C8530-C9C9-4533-928E-D47A61BD1F00}" dt="2022-04-03T21:05:22.571" v="218" actId="20577"/>
          <ac:spMkLst>
            <pc:docMk/>
            <pc:sldMk cId="1821998999" sldId="387"/>
            <ac:spMk id="8" creationId="{76D19B68-1E1F-75C7-81A5-61DD0B71E99A}"/>
          </ac:spMkLst>
        </pc:spChg>
      </pc:sldChg>
      <pc:sldChg chg="modSp add replId">
        <pc:chgData name="Harpreet Jolly" userId="S::h2jolly@uwaterloo.ca::de966692-ee1d-4342-82c7-4291d5c1399a" providerId="AD" clId="Web-{968C8530-C9C9-4533-928E-D47A61BD1F00}" dt="2022-04-03T21:05:42.883" v="256" actId="20577"/>
        <pc:sldMkLst>
          <pc:docMk/>
          <pc:sldMk cId="1918313393" sldId="388"/>
        </pc:sldMkLst>
        <pc:spChg chg="mod">
          <ac:chgData name="Harpreet Jolly" userId="S::h2jolly@uwaterloo.ca::de966692-ee1d-4342-82c7-4291d5c1399a" providerId="AD" clId="Web-{968C8530-C9C9-4533-928E-D47A61BD1F00}" dt="2022-04-03T21:05:30.946" v="235" actId="20577"/>
          <ac:spMkLst>
            <pc:docMk/>
            <pc:sldMk cId="1918313393" sldId="388"/>
            <ac:spMk id="3" creationId="{0101C1DA-78FA-A2F0-7CA0-E608F6403C28}"/>
          </ac:spMkLst>
        </pc:spChg>
        <pc:spChg chg="mod">
          <ac:chgData name="Harpreet Jolly" userId="S::h2jolly@uwaterloo.ca::de966692-ee1d-4342-82c7-4291d5c1399a" providerId="AD" clId="Web-{968C8530-C9C9-4533-928E-D47A61BD1F00}" dt="2022-04-03T21:05:37.180" v="248" actId="20577"/>
          <ac:spMkLst>
            <pc:docMk/>
            <pc:sldMk cId="1918313393" sldId="388"/>
            <ac:spMk id="7" creationId="{473F733E-4A98-019C-8D17-6274F268838A}"/>
          </ac:spMkLst>
        </pc:spChg>
        <pc:spChg chg="mod">
          <ac:chgData name="Harpreet Jolly" userId="S::h2jolly@uwaterloo.ca::de966692-ee1d-4342-82c7-4291d5c1399a" providerId="AD" clId="Web-{968C8530-C9C9-4533-928E-D47A61BD1F00}" dt="2022-04-03T21:05:42.883" v="256" actId="20577"/>
          <ac:spMkLst>
            <pc:docMk/>
            <pc:sldMk cId="1918313393" sldId="388"/>
            <ac:spMk id="8" creationId="{76D19B68-1E1F-75C7-81A5-61DD0B71E99A}"/>
          </ac:spMkLst>
        </pc:spChg>
      </pc:sldChg>
    </pc:docChg>
  </pc:docChgLst>
  <pc:docChgLst>
    <pc:chgData name="Varun Seem" userId="68c6004c-016c-4291-a0f2-43c71cf18af7" providerId="ADAL" clId="{699D1517-22A6-4794-BB22-5089BFF24B40}"/>
    <pc:docChg chg="custSel modSld">
      <pc:chgData name="Varun Seem" userId="68c6004c-016c-4291-a0f2-43c71cf18af7" providerId="ADAL" clId="{699D1517-22A6-4794-BB22-5089BFF24B40}" dt="2022-04-03T23:10:27.380" v="648" actId="732"/>
      <pc:docMkLst>
        <pc:docMk/>
      </pc:docMkLst>
      <pc:sldChg chg="addSp delSp modSp mod">
        <pc:chgData name="Varun Seem" userId="68c6004c-016c-4291-a0f2-43c71cf18af7" providerId="ADAL" clId="{699D1517-22A6-4794-BB22-5089BFF24B40}" dt="2022-04-03T21:29:22.482" v="82" actId="1036"/>
        <pc:sldMkLst>
          <pc:docMk/>
          <pc:sldMk cId="611908666" sldId="371"/>
        </pc:sldMkLst>
        <pc:picChg chg="del">
          <ac:chgData name="Varun Seem" userId="68c6004c-016c-4291-a0f2-43c71cf18af7" providerId="ADAL" clId="{699D1517-22A6-4794-BB22-5089BFF24B40}" dt="2022-04-03T21:28:03.081" v="1" actId="478"/>
          <ac:picMkLst>
            <pc:docMk/>
            <pc:sldMk cId="611908666" sldId="371"/>
            <ac:picMk id="3" creationId="{2B8E19F0-3A6D-3FBC-8529-DF450718BE7D}"/>
          </ac:picMkLst>
        </pc:picChg>
        <pc:picChg chg="del">
          <ac:chgData name="Varun Seem" userId="68c6004c-016c-4291-a0f2-43c71cf18af7" providerId="ADAL" clId="{699D1517-22A6-4794-BB22-5089BFF24B40}" dt="2022-04-03T21:28:55.395" v="5" actId="478"/>
          <ac:picMkLst>
            <pc:docMk/>
            <pc:sldMk cId="611908666" sldId="371"/>
            <ac:picMk id="4" creationId="{254F0D33-CA6C-3A04-D609-73ECA14FCA9E}"/>
          </ac:picMkLst>
        </pc:picChg>
        <pc:picChg chg="add mod">
          <ac:chgData name="Varun Seem" userId="68c6004c-016c-4291-a0f2-43c71cf18af7" providerId="ADAL" clId="{699D1517-22A6-4794-BB22-5089BFF24B40}" dt="2022-04-03T21:29:22.482" v="82" actId="1036"/>
          <ac:picMkLst>
            <pc:docMk/>
            <pc:sldMk cId="611908666" sldId="371"/>
            <ac:picMk id="7" creationId="{43F51C4D-DD87-4317-80DB-2EFDE18ED63C}"/>
          </ac:picMkLst>
        </pc:picChg>
        <pc:picChg chg="add mod">
          <ac:chgData name="Varun Seem" userId="68c6004c-016c-4291-a0f2-43c71cf18af7" providerId="ADAL" clId="{699D1517-22A6-4794-BB22-5089BFF24B40}" dt="2022-04-03T21:29:15.285" v="61" actId="1036"/>
          <ac:picMkLst>
            <pc:docMk/>
            <pc:sldMk cId="611908666" sldId="371"/>
            <ac:picMk id="9" creationId="{C5A35F80-04D6-41E8-97F5-08DCEB0DE9E0}"/>
          </ac:picMkLst>
        </pc:picChg>
      </pc:sldChg>
      <pc:sldChg chg="modSp mod">
        <pc:chgData name="Varun Seem" userId="68c6004c-016c-4291-a0f2-43c71cf18af7" providerId="ADAL" clId="{699D1517-22A6-4794-BB22-5089BFF24B40}" dt="2022-04-03T23:10:27.380" v="648" actId="732"/>
        <pc:sldMkLst>
          <pc:docMk/>
          <pc:sldMk cId="1919591078" sldId="374"/>
        </pc:sldMkLst>
        <pc:picChg chg="mod modCrop">
          <ac:chgData name="Varun Seem" userId="68c6004c-016c-4291-a0f2-43c71cf18af7" providerId="ADAL" clId="{699D1517-22A6-4794-BB22-5089BFF24B40}" dt="2022-04-03T23:10:27.380" v="648" actId="732"/>
          <ac:picMkLst>
            <pc:docMk/>
            <pc:sldMk cId="1919591078" sldId="374"/>
            <ac:picMk id="3" creationId="{ACA22C9A-2256-7504-C520-8CA19667B74E}"/>
          </ac:picMkLst>
        </pc:picChg>
      </pc:sldChg>
      <pc:sldChg chg="modSp">
        <pc:chgData name="Varun Seem" userId="68c6004c-016c-4291-a0f2-43c71cf18af7" providerId="ADAL" clId="{699D1517-22A6-4794-BB22-5089BFF24B40}" dt="2022-04-03T21:24:08.643" v="0"/>
        <pc:sldMkLst>
          <pc:docMk/>
          <pc:sldMk cId="3245594954" sldId="375"/>
        </pc:sldMkLst>
        <pc:picChg chg="mod">
          <ac:chgData name="Varun Seem" userId="68c6004c-016c-4291-a0f2-43c71cf18af7" providerId="ADAL" clId="{699D1517-22A6-4794-BB22-5089BFF24B40}" dt="2022-04-03T21:24:08.643" v="0"/>
          <ac:picMkLst>
            <pc:docMk/>
            <pc:sldMk cId="3245594954" sldId="375"/>
            <ac:picMk id="3" creationId="{54592DE2-885A-C442-1027-F83507914061}"/>
          </ac:picMkLst>
        </pc:picChg>
      </pc:sldChg>
      <pc:sldChg chg="modSp mod">
        <pc:chgData name="Varun Seem" userId="68c6004c-016c-4291-a0f2-43c71cf18af7" providerId="ADAL" clId="{699D1517-22A6-4794-BB22-5089BFF24B40}" dt="2022-04-03T23:09:07.493" v="647" actId="20577"/>
        <pc:sldMkLst>
          <pc:docMk/>
          <pc:sldMk cId="1918313393" sldId="388"/>
        </pc:sldMkLst>
        <pc:spChg chg="mod">
          <ac:chgData name="Varun Seem" userId="68c6004c-016c-4291-a0f2-43c71cf18af7" providerId="ADAL" clId="{699D1517-22A6-4794-BB22-5089BFF24B40}" dt="2022-04-03T23:09:07.493" v="647" actId="20577"/>
          <ac:spMkLst>
            <pc:docMk/>
            <pc:sldMk cId="1918313393" sldId="388"/>
            <ac:spMk id="8" creationId="{76D19B68-1E1F-75C7-81A5-61DD0B71E99A}"/>
          </ac:spMkLst>
        </pc:spChg>
      </pc:sldChg>
    </pc:docChg>
  </pc:docChgLst>
  <pc:docChgLst>
    <pc:chgData name="Uditya Laad" userId="S::ulaad@uwaterloo.ca::93290fc9-418a-43ac-a5f6-993224e7558b" providerId="AD" clId="Web-{27D25F23-3B65-E6DC-D78F-914AE851F0D9}"/>
    <pc:docChg chg="addSld modSld">
      <pc:chgData name="Uditya Laad" userId="S::ulaad@uwaterloo.ca::93290fc9-418a-43ac-a5f6-993224e7558b" providerId="AD" clId="Web-{27D25F23-3B65-E6DC-D78F-914AE851F0D9}" dt="2022-04-02T20:24:24.143" v="87" actId="14100"/>
      <pc:docMkLst>
        <pc:docMk/>
      </pc:docMkLst>
      <pc:sldChg chg="addSp delSp modSp">
        <pc:chgData name="Uditya Laad" userId="S::ulaad@uwaterloo.ca::93290fc9-418a-43ac-a5f6-993224e7558b" providerId="AD" clId="Web-{27D25F23-3B65-E6DC-D78F-914AE851F0D9}" dt="2022-04-02T20:10:07.196" v="28" actId="20577"/>
        <pc:sldMkLst>
          <pc:docMk/>
          <pc:sldMk cId="3619859132" sldId="377"/>
        </pc:sldMkLst>
        <pc:spChg chg="mod">
          <ac:chgData name="Uditya Laad" userId="S::ulaad@uwaterloo.ca::93290fc9-418a-43ac-a5f6-993224e7558b" providerId="AD" clId="Web-{27D25F23-3B65-E6DC-D78F-914AE851F0D9}" dt="2022-04-02T20:10:07.196" v="28" actId="20577"/>
          <ac:spMkLst>
            <pc:docMk/>
            <pc:sldMk cId="3619859132" sldId="377"/>
            <ac:spMk id="2" creationId="{2E30BC69-3E58-5FDF-714A-BC5896F4FDBF}"/>
          </ac:spMkLst>
        </pc:spChg>
        <pc:spChg chg="add del">
          <ac:chgData name="Uditya Laad" userId="S::ulaad@uwaterloo.ca::93290fc9-418a-43ac-a5f6-993224e7558b" providerId="AD" clId="Web-{27D25F23-3B65-E6DC-D78F-914AE851F0D9}" dt="2022-04-02T20:09:29.133" v="2"/>
          <ac:spMkLst>
            <pc:docMk/>
            <pc:sldMk cId="3619859132" sldId="377"/>
            <ac:spMk id="3" creationId="{B7AA537A-6FDA-9E24-CA37-4B7E514970E0}"/>
          </ac:spMkLst>
        </pc:spChg>
      </pc:sldChg>
      <pc:sldChg chg="addSp delSp modSp new">
        <pc:chgData name="Uditya Laad" userId="S::ulaad@uwaterloo.ca::93290fc9-418a-43ac-a5f6-993224e7558b" providerId="AD" clId="Web-{27D25F23-3B65-E6DC-D78F-914AE851F0D9}" dt="2022-04-02T20:14:10.027" v="59" actId="1076"/>
        <pc:sldMkLst>
          <pc:docMk/>
          <pc:sldMk cId="2824994951" sldId="378"/>
        </pc:sldMkLst>
        <pc:spChg chg="del mod">
          <ac:chgData name="Uditya Laad" userId="S::ulaad@uwaterloo.ca::93290fc9-418a-43ac-a5f6-993224e7558b" providerId="AD" clId="Web-{27D25F23-3B65-E6DC-D78F-914AE851F0D9}" dt="2022-04-02T20:10:55.728" v="29"/>
          <ac:spMkLst>
            <pc:docMk/>
            <pc:sldMk cId="2824994951" sldId="378"/>
            <ac:spMk id="2" creationId="{2631E7A0-504F-61FC-A333-F0E7B0DE692F}"/>
          </ac:spMkLst>
        </pc:spChg>
        <pc:spChg chg="del">
          <ac:chgData name="Uditya Laad" userId="S::ulaad@uwaterloo.ca::93290fc9-418a-43ac-a5f6-993224e7558b" providerId="AD" clId="Web-{27D25F23-3B65-E6DC-D78F-914AE851F0D9}" dt="2022-04-02T20:10:59.446" v="30"/>
          <ac:spMkLst>
            <pc:docMk/>
            <pc:sldMk cId="2824994951" sldId="378"/>
            <ac:spMk id="3" creationId="{263576EE-01A5-FBFF-3D5D-1313B0940FA7}"/>
          </ac:spMkLst>
        </pc:spChg>
        <pc:spChg chg="add mod">
          <ac:chgData name="Uditya Laad" userId="S::ulaad@uwaterloo.ca::93290fc9-418a-43ac-a5f6-993224e7558b" providerId="AD" clId="Web-{27D25F23-3B65-E6DC-D78F-914AE851F0D9}" dt="2022-04-02T20:11:19.400" v="53" actId="20577"/>
          <ac:spMkLst>
            <pc:docMk/>
            <pc:sldMk cId="2824994951" sldId="378"/>
            <ac:spMk id="7" creationId="{6DE9BE35-77BE-75AC-C2C9-CA7479813FD1}"/>
          </ac:spMkLst>
        </pc:spChg>
        <pc:picChg chg="add mod">
          <ac:chgData name="Uditya Laad" userId="S::ulaad@uwaterloo.ca::93290fc9-418a-43ac-a5f6-993224e7558b" providerId="AD" clId="Web-{27D25F23-3B65-E6DC-D78F-914AE851F0D9}" dt="2022-04-02T20:14:10.027" v="59" actId="1076"/>
          <ac:picMkLst>
            <pc:docMk/>
            <pc:sldMk cId="2824994951" sldId="378"/>
            <ac:picMk id="8" creationId="{63AA0FF6-A49D-6BFE-5DB1-94A7FD9CF402}"/>
          </ac:picMkLst>
        </pc:picChg>
      </pc:sldChg>
      <pc:sldChg chg="addSp delSp modSp add replId">
        <pc:chgData name="Uditya Laad" userId="S::ulaad@uwaterloo.ca::93290fc9-418a-43ac-a5f6-993224e7558b" providerId="AD" clId="Web-{27D25F23-3B65-E6DC-D78F-914AE851F0D9}" dt="2022-04-02T20:24:24.143" v="87" actId="14100"/>
        <pc:sldMkLst>
          <pc:docMk/>
          <pc:sldMk cId="2116607116" sldId="379"/>
        </pc:sldMkLst>
        <pc:spChg chg="mod">
          <ac:chgData name="Uditya Laad" userId="S::ulaad@uwaterloo.ca::93290fc9-418a-43ac-a5f6-993224e7558b" providerId="AD" clId="Web-{27D25F23-3B65-E6DC-D78F-914AE851F0D9}" dt="2022-04-02T20:15:35.746" v="74" actId="14100"/>
          <ac:spMkLst>
            <pc:docMk/>
            <pc:sldMk cId="2116607116" sldId="379"/>
            <ac:spMk id="7" creationId="{6DE9BE35-77BE-75AC-C2C9-CA7479813FD1}"/>
          </ac:spMkLst>
        </pc:spChg>
        <pc:picChg chg="add del mod">
          <ac:chgData name="Uditya Laad" userId="S::ulaad@uwaterloo.ca::93290fc9-418a-43ac-a5f6-993224e7558b" providerId="AD" clId="Web-{27D25F23-3B65-E6DC-D78F-914AE851F0D9}" dt="2022-04-02T20:24:03.112" v="79"/>
          <ac:picMkLst>
            <pc:docMk/>
            <pc:sldMk cId="2116607116" sldId="379"/>
            <ac:picMk id="2" creationId="{4E7EACF2-729F-BB4F-DEB7-450A5252D16F}"/>
          </ac:picMkLst>
        </pc:picChg>
        <pc:picChg chg="add mod modCrop">
          <ac:chgData name="Uditya Laad" userId="S::ulaad@uwaterloo.ca::93290fc9-418a-43ac-a5f6-993224e7558b" providerId="AD" clId="Web-{27D25F23-3B65-E6DC-D78F-914AE851F0D9}" dt="2022-04-02T20:24:24.143" v="87" actId="14100"/>
          <ac:picMkLst>
            <pc:docMk/>
            <pc:sldMk cId="2116607116" sldId="379"/>
            <ac:picMk id="3" creationId="{F0D0CECD-A310-1401-65A2-494FF731E9DD}"/>
          </ac:picMkLst>
        </pc:picChg>
        <pc:picChg chg="del">
          <ac:chgData name="Uditya Laad" userId="S::ulaad@uwaterloo.ca::93290fc9-418a-43ac-a5f6-993224e7558b" providerId="AD" clId="Web-{27D25F23-3B65-E6DC-D78F-914AE851F0D9}" dt="2022-04-02T20:14:37.871" v="61"/>
          <ac:picMkLst>
            <pc:docMk/>
            <pc:sldMk cId="2116607116" sldId="379"/>
            <ac:picMk id="8" creationId="{63AA0FF6-A49D-6BFE-5DB1-94A7FD9CF402}"/>
          </ac:picMkLst>
        </pc:picChg>
      </pc:sldChg>
    </pc:docChg>
  </pc:docChgLst>
  <pc:docChgLst>
    <pc:chgData name="Harpreet Jolly" userId="S::h2jolly@uwaterloo.ca::de966692-ee1d-4342-82c7-4291d5c1399a" providerId="AD" clId="Web-{544C0C41-5B6C-4179-8FA9-67968B30B1D6}"/>
    <pc:docChg chg="addSld modSld">
      <pc:chgData name="Harpreet Jolly" userId="S::h2jolly@uwaterloo.ca::de966692-ee1d-4342-82c7-4291d5c1399a" providerId="AD" clId="Web-{544C0C41-5B6C-4179-8FA9-67968B30B1D6}" dt="2022-04-01T21:18:55.706" v="22"/>
      <pc:docMkLst>
        <pc:docMk/>
      </pc:docMkLst>
      <pc:sldChg chg="addSp delSp modSp new">
        <pc:chgData name="Harpreet Jolly" userId="S::h2jolly@uwaterloo.ca::de966692-ee1d-4342-82c7-4291d5c1399a" providerId="AD" clId="Web-{544C0C41-5B6C-4179-8FA9-67968B30B1D6}" dt="2022-04-01T21:18:55.706" v="22"/>
        <pc:sldMkLst>
          <pc:docMk/>
          <pc:sldMk cId="3619859132" sldId="377"/>
        </pc:sldMkLst>
        <pc:spChg chg="mod">
          <ac:chgData name="Harpreet Jolly" userId="S::h2jolly@uwaterloo.ca::de966692-ee1d-4342-82c7-4291d5c1399a" providerId="AD" clId="Web-{544C0C41-5B6C-4179-8FA9-67968B30B1D6}" dt="2022-04-01T21:18:55.706" v="22"/>
          <ac:spMkLst>
            <pc:docMk/>
            <pc:sldMk cId="3619859132" sldId="377"/>
            <ac:spMk id="2" creationId="{2E30BC69-3E58-5FDF-714A-BC5896F4FDBF}"/>
          </ac:spMkLst>
        </pc:spChg>
        <pc:spChg chg="add del">
          <ac:chgData name="Harpreet Jolly" userId="S::h2jolly@uwaterloo.ca::de966692-ee1d-4342-82c7-4291d5c1399a" providerId="AD" clId="Web-{544C0C41-5B6C-4179-8FA9-67968B30B1D6}" dt="2022-04-01T21:17:50.564" v="3"/>
          <ac:spMkLst>
            <pc:docMk/>
            <pc:sldMk cId="3619859132" sldId="377"/>
            <ac:spMk id="3" creationId="{032825A3-FD5E-E184-0E5B-FD46E9FFB2EB}"/>
          </ac:spMkLst>
        </pc:spChg>
        <pc:picChg chg="add del mod ord">
          <ac:chgData name="Harpreet Jolly" userId="S::h2jolly@uwaterloo.ca::de966692-ee1d-4342-82c7-4291d5c1399a" providerId="AD" clId="Web-{544C0C41-5B6C-4179-8FA9-67968B30B1D6}" dt="2022-04-01T21:17:43.064" v="2"/>
          <ac:picMkLst>
            <pc:docMk/>
            <pc:sldMk cId="3619859132" sldId="377"/>
            <ac:picMk id="6" creationId="{95982196-F59F-266A-7191-9B6DA99CB029}"/>
          </ac:picMkLst>
        </pc:picChg>
        <pc:picChg chg="add mod ord">
          <ac:chgData name="Harpreet Jolly" userId="S::h2jolly@uwaterloo.ca::de966692-ee1d-4342-82c7-4291d5c1399a" providerId="AD" clId="Web-{544C0C41-5B6C-4179-8FA9-67968B30B1D6}" dt="2022-04-01T21:17:58.018" v="5" actId="14100"/>
          <ac:picMkLst>
            <pc:docMk/>
            <pc:sldMk cId="3619859132" sldId="377"/>
            <ac:picMk id="7" creationId="{252AE9A8-EBDD-4222-A321-44628377410F}"/>
          </ac:picMkLst>
        </pc:picChg>
      </pc:sldChg>
    </pc:docChg>
  </pc:docChgLst>
  <pc:docChgLst>
    <pc:chgData name="Uditya Laad" userId="S::ulaad@uwaterloo.ca::93290fc9-418a-43ac-a5f6-993224e7558b" providerId="AD" clId="Web-{DE37F489-2DEB-477B-8D23-046CCA75CEB2}"/>
    <pc:docChg chg="modSld">
      <pc:chgData name="Uditya Laad" userId="S::ulaad@uwaterloo.ca::93290fc9-418a-43ac-a5f6-993224e7558b" providerId="AD" clId="Web-{DE37F489-2DEB-477B-8D23-046CCA75CEB2}" dt="2022-04-04T16:34:24.006" v="0" actId="1076"/>
      <pc:docMkLst>
        <pc:docMk/>
      </pc:docMkLst>
      <pc:sldChg chg="modSp">
        <pc:chgData name="Uditya Laad" userId="S::ulaad@uwaterloo.ca::93290fc9-418a-43ac-a5f6-993224e7558b" providerId="AD" clId="Web-{DE37F489-2DEB-477B-8D23-046CCA75CEB2}" dt="2022-04-04T16:34:24.006" v="0" actId="1076"/>
        <pc:sldMkLst>
          <pc:docMk/>
          <pc:sldMk cId="1821998999" sldId="387"/>
        </pc:sldMkLst>
        <pc:spChg chg="mod">
          <ac:chgData name="Uditya Laad" userId="S::ulaad@uwaterloo.ca::93290fc9-418a-43ac-a5f6-993224e7558b" providerId="AD" clId="Web-{DE37F489-2DEB-477B-8D23-046CCA75CEB2}" dt="2022-04-04T16:34:24.006" v="0" actId="1076"/>
          <ac:spMkLst>
            <pc:docMk/>
            <pc:sldMk cId="1821998999" sldId="387"/>
            <ac:spMk id="7" creationId="{473F733E-4A98-019C-8D17-6274F268838A}"/>
          </ac:spMkLst>
        </pc:spChg>
      </pc:sldChg>
    </pc:docChg>
  </pc:docChgLst>
  <pc:docChgLst>
    <pc:chgData name="Varun Seem" userId="S::vseem@uwaterloo.ca::68c6004c-016c-4291-a0f2-43c71cf18af7" providerId="AD" clId="Web-{3A67216C-C27A-4D7F-B447-035B7E34349C}"/>
    <pc:docChg chg="addSld delSld modSld">
      <pc:chgData name="Varun Seem" userId="S::vseem@uwaterloo.ca::68c6004c-016c-4291-a0f2-43c71cf18af7" providerId="AD" clId="Web-{3A67216C-C27A-4D7F-B447-035B7E34349C}" dt="2022-04-02T22:54:28.762" v="36"/>
      <pc:docMkLst>
        <pc:docMk/>
      </pc:docMkLst>
      <pc:sldChg chg="delSp modSp">
        <pc:chgData name="Varun Seem" userId="S::vseem@uwaterloo.ca::68c6004c-016c-4291-a0f2-43c71cf18af7" providerId="AD" clId="Web-{3A67216C-C27A-4D7F-B447-035B7E34349C}" dt="2022-04-02T22:53:58.980" v="34" actId="20577"/>
        <pc:sldMkLst>
          <pc:docMk/>
          <pc:sldMk cId="611908666" sldId="371"/>
        </pc:sldMkLst>
        <pc:spChg chg="mod">
          <ac:chgData name="Varun Seem" userId="S::vseem@uwaterloo.ca::68c6004c-016c-4291-a0f2-43c71cf18af7" providerId="AD" clId="Web-{3A67216C-C27A-4D7F-B447-035B7E34349C}" dt="2022-04-02T22:53:58.980" v="34" actId="20577"/>
          <ac:spMkLst>
            <pc:docMk/>
            <pc:sldMk cId="611908666" sldId="371"/>
            <ac:spMk id="2" creationId="{D042C129-66A8-4C45-9EA9-A11AF64F03F9}"/>
          </ac:spMkLst>
        </pc:spChg>
        <pc:picChg chg="del">
          <ac:chgData name="Varun Seem" userId="S::vseem@uwaterloo.ca::68c6004c-016c-4291-a0f2-43c71cf18af7" providerId="AD" clId="Web-{3A67216C-C27A-4D7F-B447-035B7E34349C}" dt="2022-04-02T22:51:30.666" v="1"/>
          <ac:picMkLst>
            <pc:docMk/>
            <pc:sldMk cId="611908666" sldId="371"/>
            <ac:picMk id="9" creationId="{11AE0D4A-0C3E-48BD-8AA1-C3C75E98888B}"/>
          </ac:picMkLst>
        </pc:picChg>
        <pc:picChg chg="del">
          <ac:chgData name="Varun Seem" userId="S::vseem@uwaterloo.ca::68c6004c-016c-4291-a0f2-43c71cf18af7" providerId="AD" clId="Web-{3A67216C-C27A-4D7F-B447-035B7E34349C}" dt="2022-04-02T22:51:28.479" v="0"/>
          <ac:picMkLst>
            <pc:docMk/>
            <pc:sldMk cId="611908666" sldId="371"/>
            <ac:picMk id="15" creationId="{5410B4E4-A608-4EDA-9D5C-07FE251E79FA}"/>
          </ac:picMkLst>
        </pc:picChg>
      </pc:sldChg>
      <pc:sldChg chg="del">
        <pc:chgData name="Varun Seem" userId="S::vseem@uwaterloo.ca::68c6004c-016c-4291-a0f2-43c71cf18af7" providerId="AD" clId="Web-{3A67216C-C27A-4D7F-B447-035B7E34349C}" dt="2022-04-02T22:54:28.762" v="36"/>
        <pc:sldMkLst>
          <pc:docMk/>
          <pc:sldMk cId="629525553" sldId="376"/>
        </pc:sldMkLst>
      </pc:sldChg>
      <pc:sldChg chg="add replId">
        <pc:chgData name="Varun Seem" userId="S::vseem@uwaterloo.ca::68c6004c-016c-4291-a0f2-43c71cf18af7" providerId="AD" clId="Web-{3A67216C-C27A-4D7F-B447-035B7E34349C}" dt="2022-04-02T22:54:17.590" v="35"/>
        <pc:sldMkLst>
          <pc:docMk/>
          <pc:sldMk cId="1957065156" sldId="383"/>
        </pc:sldMkLst>
      </pc:sldChg>
    </pc:docChg>
  </pc:docChgLst>
  <pc:docChgLst>
    <pc:chgData name="Vijii Sasidharan" userId="S::vsasidha@uwaterloo.ca::204759b0-1acd-4c6d-bd6e-b23b4d61f37f" providerId="AD" clId="Web-{08A71754-B3D1-EF1D-75CB-F3119BCC8FF4}"/>
    <pc:docChg chg="modSld">
      <pc:chgData name="Vijii Sasidharan" userId="S::vsasidha@uwaterloo.ca::204759b0-1acd-4c6d-bd6e-b23b4d61f37f" providerId="AD" clId="Web-{08A71754-B3D1-EF1D-75CB-F3119BCC8FF4}" dt="2022-04-03T23:31:18.541" v="309" actId="20577"/>
      <pc:docMkLst>
        <pc:docMk/>
      </pc:docMkLst>
      <pc:sldChg chg="modNotes">
        <pc:chgData name="Vijii Sasidharan" userId="S::vsasidha@uwaterloo.ca::204759b0-1acd-4c6d-bd6e-b23b4d61f37f" providerId="AD" clId="Web-{08A71754-B3D1-EF1D-75CB-F3119BCC8FF4}" dt="2022-04-03T23:18:51.433" v="0"/>
        <pc:sldMkLst>
          <pc:docMk/>
          <pc:sldMk cId="2476045943" sldId="269"/>
        </pc:sldMkLst>
      </pc:sldChg>
      <pc:sldChg chg="modSp">
        <pc:chgData name="Vijii Sasidharan" userId="S::vsasidha@uwaterloo.ca::204759b0-1acd-4c6d-bd6e-b23b4d61f37f" providerId="AD" clId="Web-{08A71754-B3D1-EF1D-75CB-F3119BCC8FF4}" dt="2022-04-03T23:31:18.541" v="309" actId="20577"/>
        <pc:sldMkLst>
          <pc:docMk/>
          <pc:sldMk cId="1918313393" sldId="388"/>
        </pc:sldMkLst>
        <pc:spChg chg="mod">
          <ac:chgData name="Vijii Sasidharan" userId="S::vsasidha@uwaterloo.ca::204759b0-1acd-4c6d-bd6e-b23b4d61f37f" providerId="AD" clId="Web-{08A71754-B3D1-EF1D-75CB-F3119BCC8FF4}" dt="2022-04-03T23:31:18.541" v="309" actId="20577"/>
          <ac:spMkLst>
            <pc:docMk/>
            <pc:sldMk cId="1918313393" sldId="388"/>
            <ac:spMk id="3" creationId="{0101C1DA-78FA-A2F0-7CA0-E608F6403C28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docs.google.com/forms/d/1w_RuxThZpKPrE6ppyvaKplYJJdXADl9UQ-PVX8SuWNI/edit" TargetMode="External"/><Relationship Id="rId1" Type="http://schemas.openxmlformats.org/officeDocument/2006/relationships/hyperlink" Target="https://docs.google.com/forms/d/15l5lG5JOviq3X8BYk7-0QQu-sZgTmgC6KzdmUpwJ1IQ/edit" TargetMode="Externa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hyperlink" Target="https://uofwaterloo-my.sharepoint.com/:w:/g/personal/h2jolly_uwaterloo_ca/EfZ5nCnFx0tIpUlBPhj2R2UBIoPuPwUkAzVi0qo3VdA3Ww?e=g8s4WZ" TargetMode="Externa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hyperlink" Target="https://docs.google.com/forms/d/1w_RuxThZpKPrE6ppyvaKplYJJdXADl9UQ-PVX8SuWNI/edit" TargetMode="External"/><Relationship Id="rId5" Type="http://schemas.openxmlformats.org/officeDocument/2006/relationships/hyperlink" Target="https://docs.google.com/forms/d/15l5lG5JOviq3X8BYk7-0QQu-sZgTmgC6KzdmUpwJ1IQ/edit" TargetMode="External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5" Type="http://schemas.openxmlformats.org/officeDocument/2006/relationships/hyperlink" Target="https://uofwaterloo-my.sharepoint.com/:w:/g/personal/h2jolly_uwaterloo_ca/EfZ5nCnFx0tIpUlBPhj2R2UBIoPuPwUkAzVi0qo3VdA3Ww?e=g8s4WZ" TargetMode="External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B98F9-B411-4EE5-82A6-5486929360D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B88EC4-4651-4D80-847D-8D68AAE182FB}">
      <dgm:prSet/>
      <dgm:spPr>
        <a:noFill/>
        <a:ln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The Objective</a:t>
          </a:r>
          <a:r>
            <a:rPr lang="en-US" b="0" i="0">
              <a:solidFill>
                <a:schemeClr val="tx1"/>
              </a:solidFill>
            </a:rPr>
            <a:t> is to create a unified solution ‘</a:t>
          </a:r>
          <a:r>
            <a:rPr lang="en-US" b="1" i="0">
              <a:solidFill>
                <a:schemeClr val="tx1"/>
              </a:solidFill>
            </a:rPr>
            <a:t>Food Bell</a:t>
          </a:r>
          <a:r>
            <a:rPr lang="en-US" b="0" i="0">
              <a:solidFill>
                <a:schemeClr val="tx1"/>
              </a:solidFill>
            </a:rPr>
            <a:t>’ - a web application that provides an interface for facilitating subscription-based meal services by connecting customers to the right vendors.</a:t>
          </a:r>
          <a:endParaRPr lang="en-US">
            <a:solidFill>
              <a:schemeClr val="tx1"/>
            </a:solidFill>
          </a:endParaRPr>
        </a:p>
      </dgm:t>
    </dgm:pt>
    <dgm:pt modelId="{4DB7CD90-DFAF-423B-AD3F-E7B8BBCFA4FF}" type="parTrans" cxnId="{4B62AF9A-8BBA-4CB8-A577-1F72C434A557}">
      <dgm:prSet/>
      <dgm:spPr/>
      <dgm:t>
        <a:bodyPr/>
        <a:lstStyle/>
        <a:p>
          <a:endParaRPr lang="en-US"/>
        </a:p>
      </dgm:t>
    </dgm:pt>
    <dgm:pt modelId="{9AA5CA9A-0FD2-4E6E-AA3D-89906375B157}" type="sibTrans" cxnId="{4B62AF9A-8BBA-4CB8-A577-1F72C434A557}">
      <dgm:prSet/>
      <dgm:spPr/>
      <dgm:t>
        <a:bodyPr/>
        <a:lstStyle/>
        <a:p>
          <a:endParaRPr lang="en-US"/>
        </a:p>
      </dgm:t>
    </dgm:pt>
    <dgm:pt modelId="{3566EC5D-39F2-4E2E-8CD6-3D872C0006B0}">
      <dgm:prSet/>
      <dgm:spPr>
        <a:noFill/>
        <a:ln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This</a:t>
          </a:r>
          <a:r>
            <a:rPr lang="en-US" b="0" i="0">
              <a:solidFill>
                <a:schemeClr val="tx1"/>
              </a:solidFill>
            </a:rPr>
            <a:t> system will save </a:t>
          </a:r>
          <a:r>
            <a:rPr lang="en-US">
              <a:solidFill>
                <a:schemeClr val="tx1"/>
              </a:solidFill>
            </a:rPr>
            <a:t>the major effort involved</a:t>
          </a:r>
          <a:r>
            <a:rPr lang="en-US" b="0" i="0">
              <a:solidFill>
                <a:schemeClr val="tx1"/>
              </a:solidFill>
            </a:rPr>
            <a:t> in exploring meal and vendor options </a:t>
          </a:r>
          <a:r>
            <a:rPr lang="en-US">
              <a:solidFill>
                <a:schemeClr val="tx1"/>
              </a:solidFill>
            </a:rPr>
            <a:t>for the customers</a:t>
          </a:r>
          <a:r>
            <a:rPr lang="en-US" b="0" i="0">
              <a:solidFill>
                <a:schemeClr val="tx1"/>
              </a:solidFill>
            </a:rPr>
            <a:t>.</a:t>
          </a:r>
          <a:r>
            <a:rPr lang="en-US">
              <a:solidFill>
                <a:schemeClr val="tx1"/>
              </a:solidFill>
            </a:rPr>
            <a:t> </a:t>
          </a:r>
        </a:p>
      </dgm:t>
    </dgm:pt>
    <dgm:pt modelId="{9552BF6C-9824-4FFE-B3D2-9228EAE5939C}" type="parTrans" cxnId="{EA2A9B88-5B42-4D0F-A2FB-BF78858D0326}">
      <dgm:prSet/>
      <dgm:spPr/>
      <dgm:t>
        <a:bodyPr/>
        <a:lstStyle/>
        <a:p>
          <a:endParaRPr lang="en-US"/>
        </a:p>
      </dgm:t>
    </dgm:pt>
    <dgm:pt modelId="{A5C60DFA-0797-4615-B993-0549780327D5}" type="sibTrans" cxnId="{EA2A9B88-5B42-4D0F-A2FB-BF78858D0326}">
      <dgm:prSet/>
      <dgm:spPr/>
      <dgm:t>
        <a:bodyPr/>
        <a:lstStyle/>
        <a:p>
          <a:endParaRPr lang="en-US"/>
        </a:p>
      </dgm:t>
    </dgm:pt>
    <dgm:pt modelId="{45282193-90C6-4DFE-BD99-336743361B20}">
      <dgm:prSet/>
      <dgm:spPr>
        <a:noFill/>
        <a:ln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With the help of this system, vendors would have a hassle-free experience in managing and tracking all their orders.</a:t>
          </a:r>
        </a:p>
      </dgm:t>
    </dgm:pt>
    <dgm:pt modelId="{6F362D1F-25B7-4167-8B09-1F07201E11CB}" type="parTrans" cxnId="{EB0BDC0B-40A1-4A08-8A7C-18523938307A}">
      <dgm:prSet/>
      <dgm:spPr/>
      <dgm:t>
        <a:bodyPr/>
        <a:lstStyle/>
        <a:p>
          <a:endParaRPr lang="en-US"/>
        </a:p>
      </dgm:t>
    </dgm:pt>
    <dgm:pt modelId="{F0776A14-E756-448E-9F8C-774AA890A908}" type="sibTrans" cxnId="{EB0BDC0B-40A1-4A08-8A7C-18523938307A}">
      <dgm:prSet/>
      <dgm:spPr/>
      <dgm:t>
        <a:bodyPr/>
        <a:lstStyle/>
        <a:p>
          <a:endParaRPr lang="en-US"/>
        </a:p>
      </dgm:t>
    </dgm:pt>
    <dgm:pt modelId="{71DC3C8F-A6BB-495A-9FDA-4C528FB3D926}">
      <dgm:prSet/>
      <dgm:spPr>
        <a:noFill/>
        <a:ln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The</a:t>
          </a:r>
          <a:r>
            <a:rPr lang="en-US" b="0" i="0">
              <a:solidFill>
                <a:schemeClr val="tx1"/>
              </a:solidFill>
            </a:rPr>
            <a:t> solution aims at fulfilling the demand and supply gap in the </a:t>
          </a:r>
          <a:r>
            <a:rPr lang="en-US">
              <a:solidFill>
                <a:schemeClr val="tx1"/>
              </a:solidFill>
            </a:rPr>
            <a:t>food industry</a:t>
          </a:r>
          <a:r>
            <a:rPr lang="en-US" b="0" i="0">
              <a:solidFill>
                <a:schemeClr val="tx1"/>
              </a:solidFill>
            </a:rPr>
            <a:t>.</a:t>
          </a:r>
          <a:endParaRPr lang="en-US">
            <a:solidFill>
              <a:schemeClr val="tx1"/>
            </a:solidFill>
          </a:endParaRPr>
        </a:p>
      </dgm:t>
    </dgm:pt>
    <dgm:pt modelId="{CD810325-73DE-4156-8702-F2CB58A8A59B}" type="parTrans" cxnId="{14B0C983-28E7-4297-9D91-F6A5748BA7DC}">
      <dgm:prSet/>
      <dgm:spPr/>
      <dgm:t>
        <a:bodyPr/>
        <a:lstStyle/>
        <a:p>
          <a:endParaRPr lang="en-US"/>
        </a:p>
      </dgm:t>
    </dgm:pt>
    <dgm:pt modelId="{E0142CAD-4618-44E3-9432-3A27C8701CC1}" type="sibTrans" cxnId="{14B0C983-28E7-4297-9D91-F6A5748BA7DC}">
      <dgm:prSet/>
      <dgm:spPr/>
      <dgm:t>
        <a:bodyPr/>
        <a:lstStyle/>
        <a:p>
          <a:endParaRPr lang="en-US"/>
        </a:p>
      </dgm:t>
    </dgm:pt>
    <dgm:pt modelId="{435C63F4-88F6-4991-A983-B1863C52CCF1}" type="pres">
      <dgm:prSet presAssocID="{913B98F9-B411-4EE5-82A6-5486929360D0}" presName="linear" presStyleCnt="0">
        <dgm:presLayoutVars>
          <dgm:animLvl val="lvl"/>
          <dgm:resizeHandles val="exact"/>
        </dgm:presLayoutVars>
      </dgm:prSet>
      <dgm:spPr/>
    </dgm:pt>
    <dgm:pt modelId="{EB0444CB-D3B1-41E8-8D14-FB0C739187A9}" type="pres">
      <dgm:prSet presAssocID="{58B88EC4-4651-4D80-847D-8D68AAE182FB}" presName="parentText" presStyleLbl="node1" presStyleIdx="0" presStyleCnt="4" custLinFactY="-14624" custLinFactNeighborX="-303" custLinFactNeighborY="-100000">
        <dgm:presLayoutVars>
          <dgm:chMax val="0"/>
          <dgm:bulletEnabled val="1"/>
        </dgm:presLayoutVars>
      </dgm:prSet>
      <dgm:spPr/>
    </dgm:pt>
    <dgm:pt modelId="{663D10AF-D2F5-464B-90CF-5629ED174B8B}" type="pres">
      <dgm:prSet presAssocID="{9AA5CA9A-0FD2-4E6E-AA3D-89906375B157}" presName="spacer" presStyleCnt="0"/>
      <dgm:spPr/>
    </dgm:pt>
    <dgm:pt modelId="{0B9DE93C-D639-4112-8EAC-7503FE328136}" type="pres">
      <dgm:prSet presAssocID="{3566EC5D-39F2-4E2E-8CD6-3D872C0006B0}" presName="parentText" presStyleLbl="node1" presStyleIdx="1" presStyleCnt="4" custLinFactNeighborX="303" custLinFactNeighborY="-85917">
        <dgm:presLayoutVars>
          <dgm:chMax val="0"/>
          <dgm:bulletEnabled val="1"/>
        </dgm:presLayoutVars>
      </dgm:prSet>
      <dgm:spPr/>
    </dgm:pt>
    <dgm:pt modelId="{FFE6DFE1-7DF1-4015-9A6F-696F580488CD}" type="pres">
      <dgm:prSet presAssocID="{A5C60DFA-0797-4615-B993-0549780327D5}" presName="spacer" presStyleCnt="0"/>
      <dgm:spPr/>
    </dgm:pt>
    <dgm:pt modelId="{751FBADA-C989-4905-9617-0108EB9B0E8F}" type="pres">
      <dgm:prSet presAssocID="{45282193-90C6-4DFE-BD99-336743361B20}" presName="parentText" presStyleLbl="node1" presStyleIdx="2" presStyleCnt="4" custLinFactY="676" custLinFactNeighborY="100000">
        <dgm:presLayoutVars>
          <dgm:chMax val="0"/>
          <dgm:bulletEnabled val="1"/>
        </dgm:presLayoutVars>
      </dgm:prSet>
      <dgm:spPr/>
    </dgm:pt>
    <dgm:pt modelId="{BE08469F-435E-460E-B4DE-8DA3BEE09F95}" type="pres">
      <dgm:prSet presAssocID="{F0776A14-E756-448E-9F8C-774AA890A908}" presName="spacer" presStyleCnt="0"/>
      <dgm:spPr/>
    </dgm:pt>
    <dgm:pt modelId="{9E027627-7DFA-4EE8-936F-2BBFBD5E42C9}" type="pres">
      <dgm:prSet presAssocID="{71DC3C8F-A6BB-495A-9FDA-4C528FB3D926}" presName="parentText" presStyleLbl="node1" presStyleIdx="3" presStyleCnt="4" custLinFactY="15945" custLinFactNeighborY="100000">
        <dgm:presLayoutVars>
          <dgm:chMax val="0"/>
          <dgm:bulletEnabled val="1"/>
        </dgm:presLayoutVars>
      </dgm:prSet>
      <dgm:spPr/>
    </dgm:pt>
  </dgm:ptLst>
  <dgm:cxnLst>
    <dgm:cxn modelId="{EB0BDC0B-40A1-4A08-8A7C-18523938307A}" srcId="{913B98F9-B411-4EE5-82A6-5486929360D0}" destId="{45282193-90C6-4DFE-BD99-336743361B20}" srcOrd="2" destOrd="0" parTransId="{6F362D1F-25B7-4167-8B09-1F07201E11CB}" sibTransId="{F0776A14-E756-448E-9F8C-774AA890A908}"/>
    <dgm:cxn modelId="{7F1D421E-F7A7-4885-807B-D9ACE4F5480F}" type="presOf" srcId="{71DC3C8F-A6BB-495A-9FDA-4C528FB3D926}" destId="{9E027627-7DFA-4EE8-936F-2BBFBD5E42C9}" srcOrd="0" destOrd="0" presId="urn:microsoft.com/office/officeart/2005/8/layout/vList2"/>
    <dgm:cxn modelId="{9F86861E-31D8-4C91-9304-34EE397D01F6}" type="presOf" srcId="{58B88EC4-4651-4D80-847D-8D68AAE182FB}" destId="{EB0444CB-D3B1-41E8-8D14-FB0C739187A9}" srcOrd="0" destOrd="0" presId="urn:microsoft.com/office/officeart/2005/8/layout/vList2"/>
    <dgm:cxn modelId="{73476179-D923-43BB-A5E4-562ABE22CB88}" type="presOf" srcId="{913B98F9-B411-4EE5-82A6-5486929360D0}" destId="{435C63F4-88F6-4991-A983-B1863C52CCF1}" srcOrd="0" destOrd="0" presId="urn:microsoft.com/office/officeart/2005/8/layout/vList2"/>
    <dgm:cxn modelId="{1BEDB17D-9885-47F7-A496-CDA673CD283E}" type="presOf" srcId="{3566EC5D-39F2-4E2E-8CD6-3D872C0006B0}" destId="{0B9DE93C-D639-4112-8EAC-7503FE328136}" srcOrd="0" destOrd="0" presId="urn:microsoft.com/office/officeart/2005/8/layout/vList2"/>
    <dgm:cxn modelId="{14B0C983-28E7-4297-9D91-F6A5748BA7DC}" srcId="{913B98F9-B411-4EE5-82A6-5486929360D0}" destId="{71DC3C8F-A6BB-495A-9FDA-4C528FB3D926}" srcOrd="3" destOrd="0" parTransId="{CD810325-73DE-4156-8702-F2CB58A8A59B}" sibTransId="{E0142CAD-4618-44E3-9432-3A27C8701CC1}"/>
    <dgm:cxn modelId="{EA2A9B88-5B42-4D0F-A2FB-BF78858D0326}" srcId="{913B98F9-B411-4EE5-82A6-5486929360D0}" destId="{3566EC5D-39F2-4E2E-8CD6-3D872C0006B0}" srcOrd="1" destOrd="0" parTransId="{9552BF6C-9824-4FFE-B3D2-9228EAE5939C}" sibTransId="{A5C60DFA-0797-4615-B993-0549780327D5}"/>
    <dgm:cxn modelId="{4B62AF9A-8BBA-4CB8-A577-1F72C434A557}" srcId="{913B98F9-B411-4EE5-82A6-5486929360D0}" destId="{58B88EC4-4651-4D80-847D-8D68AAE182FB}" srcOrd="0" destOrd="0" parTransId="{4DB7CD90-DFAF-423B-AD3F-E7B8BBCFA4FF}" sibTransId="{9AA5CA9A-0FD2-4E6E-AA3D-89906375B157}"/>
    <dgm:cxn modelId="{3956AAC7-60B0-4855-954A-6C1740A37B63}" type="presOf" srcId="{45282193-90C6-4DFE-BD99-336743361B20}" destId="{751FBADA-C989-4905-9617-0108EB9B0E8F}" srcOrd="0" destOrd="0" presId="urn:microsoft.com/office/officeart/2005/8/layout/vList2"/>
    <dgm:cxn modelId="{23CEDB9C-6600-4057-924E-EE6049127D31}" type="presParOf" srcId="{435C63F4-88F6-4991-A983-B1863C52CCF1}" destId="{EB0444CB-D3B1-41E8-8D14-FB0C739187A9}" srcOrd="0" destOrd="0" presId="urn:microsoft.com/office/officeart/2005/8/layout/vList2"/>
    <dgm:cxn modelId="{8F355413-E3B6-40A3-B5F0-8F543BE687C2}" type="presParOf" srcId="{435C63F4-88F6-4991-A983-B1863C52CCF1}" destId="{663D10AF-D2F5-464B-90CF-5629ED174B8B}" srcOrd="1" destOrd="0" presId="urn:microsoft.com/office/officeart/2005/8/layout/vList2"/>
    <dgm:cxn modelId="{665DA0A1-A905-4E56-AAEE-168195C24C62}" type="presParOf" srcId="{435C63F4-88F6-4991-A983-B1863C52CCF1}" destId="{0B9DE93C-D639-4112-8EAC-7503FE328136}" srcOrd="2" destOrd="0" presId="urn:microsoft.com/office/officeart/2005/8/layout/vList2"/>
    <dgm:cxn modelId="{DC412334-66EE-4829-AC89-7DBF6029C064}" type="presParOf" srcId="{435C63F4-88F6-4991-A983-B1863C52CCF1}" destId="{FFE6DFE1-7DF1-4015-9A6F-696F580488CD}" srcOrd="3" destOrd="0" presId="urn:microsoft.com/office/officeart/2005/8/layout/vList2"/>
    <dgm:cxn modelId="{A85C02D8-B25E-4B11-8102-6A66E5CC7043}" type="presParOf" srcId="{435C63F4-88F6-4991-A983-B1863C52CCF1}" destId="{751FBADA-C989-4905-9617-0108EB9B0E8F}" srcOrd="4" destOrd="0" presId="urn:microsoft.com/office/officeart/2005/8/layout/vList2"/>
    <dgm:cxn modelId="{8F30F0FB-EC56-4F51-9B9F-73C90F9EFE92}" type="presParOf" srcId="{435C63F4-88F6-4991-A983-B1863C52CCF1}" destId="{BE08469F-435E-460E-B4DE-8DA3BEE09F95}" srcOrd="5" destOrd="0" presId="urn:microsoft.com/office/officeart/2005/8/layout/vList2"/>
    <dgm:cxn modelId="{D209924B-AC86-461C-B9D1-41F2F7061B07}" type="presParOf" srcId="{435C63F4-88F6-4991-A983-B1863C52CCF1}" destId="{9E027627-7DFA-4EE8-936F-2BBFBD5E42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F09E2-CF07-4FBC-8D56-1771F50ACC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D878D3-D1C7-4881-B4D6-FF21237E7B3A}">
      <dgm:prSet/>
      <dgm:spPr/>
      <dgm:t>
        <a:bodyPr/>
        <a:lstStyle/>
        <a:p>
          <a:r>
            <a:rPr lang="en-US"/>
            <a:t>CONDUCTED user Interviews</a:t>
          </a:r>
        </a:p>
      </dgm:t>
    </dgm:pt>
    <dgm:pt modelId="{34CFE797-8CF0-48F9-8FE3-7594677C5AF5}" type="parTrans" cxnId="{EDB17E33-7575-40F8-91EC-4CF1AF74B888}">
      <dgm:prSet/>
      <dgm:spPr/>
      <dgm:t>
        <a:bodyPr/>
        <a:lstStyle/>
        <a:p>
          <a:endParaRPr lang="en-US"/>
        </a:p>
      </dgm:t>
    </dgm:pt>
    <dgm:pt modelId="{51A15689-505D-4BB8-BF89-ECDF9F48B2E2}" type="sibTrans" cxnId="{EDB17E33-7575-40F8-91EC-4CF1AF74B888}">
      <dgm:prSet/>
      <dgm:spPr/>
      <dgm:t>
        <a:bodyPr/>
        <a:lstStyle/>
        <a:p>
          <a:endParaRPr lang="en-US"/>
        </a:p>
      </dgm:t>
    </dgm:pt>
    <dgm:pt modelId="{4D9A50CF-DB2B-44E3-A901-8DD2E0553E91}">
      <dgm:prSet/>
      <dgm:spPr/>
      <dgm:t>
        <a:bodyPr/>
        <a:lstStyle/>
        <a:p>
          <a:r>
            <a:rPr lang="en-US"/>
            <a:t>Created Questionnaire Surveys for both Vendors and Customers.</a:t>
          </a:r>
        </a:p>
      </dgm:t>
    </dgm:pt>
    <dgm:pt modelId="{F82E6E15-EED3-472C-900F-DA5A134CC57D}" type="parTrans" cxnId="{4CBB181A-9E5F-493F-AD24-94C892B1C214}">
      <dgm:prSet/>
      <dgm:spPr/>
      <dgm:t>
        <a:bodyPr/>
        <a:lstStyle/>
        <a:p>
          <a:endParaRPr lang="en-US"/>
        </a:p>
      </dgm:t>
    </dgm:pt>
    <dgm:pt modelId="{1DFACB51-E778-4ED3-BC56-456F45A1F98F}" type="sibTrans" cxnId="{4CBB181A-9E5F-493F-AD24-94C892B1C214}">
      <dgm:prSet/>
      <dgm:spPr/>
      <dgm:t>
        <a:bodyPr/>
        <a:lstStyle/>
        <a:p>
          <a:endParaRPr lang="en-US"/>
        </a:p>
      </dgm:t>
    </dgm:pt>
    <dgm:pt modelId="{7CA06059-03E7-4171-9DE2-0AE974C8118C}">
      <dgm:prSet/>
      <dgm:spPr/>
      <dgm:t>
        <a:bodyPr/>
        <a:lstStyle/>
        <a:p>
          <a:r>
            <a:rPr lang="en-US" b="0"/>
            <a:t>50+ </a:t>
          </a:r>
          <a:r>
            <a:rPr lang="en-US">
              <a:hlinkClick xmlns:r="http://schemas.openxmlformats.org/officeDocument/2006/relationships" r:id="rId1"/>
            </a:rPr>
            <a:t>CUSTOMER RESPONSE</a:t>
          </a:r>
          <a:r>
            <a:rPr lang="en-US"/>
            <a:t> </a:t>
          </a:r>
        </a:p>
      </dgm:t>
    </dgm:pt>
    <dgm:pt modelId="{CE04AE3B-E5A4-43B2-840C-83657814D2AC}" type="parTrans" cxnId="{6828AEB8-BA38-4949-AA3A-4D061567D66E}">
      <dgm:prSet/>
      <dgm:spPr/>
      <dgm:t>
        <a:bodyPr/>
        <a:lstStyle/>
        <a:p>
          <a:endParaRPr lang="en-US"/>
        </a:p>
      </dgm:t>
    </dgm:pt>
    <dgm:pt modelId="{4AB68486-6B6F-4993-8C92-38172E7E769A}" type="sibTrans" cxnId="{6828AEB8-BA38-4949-AA3A-4D061567D66E}">
      <dgm:prSet/>
      <dgm:spPr/>
      <dgm:t>
        <a:bodyPr/>
        <a:lstStyle/>
        <a:p>
          <a:endParaRPr lang="en-US"/>
        </a:p>
      </dgm:t>
    </dgm:pt>
    <dgm:pt modelId="{152257EA-8FE9-4DF0-833D-2A43D53ACDAC}">
      <dgm:prSet/>
      <dgm:spPr/>
      <dgm:t>
        <a:bodyPr/>
        <a:lstStyle/>
        <a:p>
          <a:r>
            <a:rPr lang="en-US" b="0"/>
            <a:t>10+</a:t>
          </a:r>
          <a:r>
            <a:rPr lang="en-US"/>
            <a:t> </a:t>
          </a:r>
          <a:r>
            <a:rPr lang="en-US">
              <a:hlinkClick xmlns:r="http://schemas.openxmlformats.org/officeDocument/2006/relationships" r:id="rId2"/>
            </a:rPr>
            <a:t>VENDOR RESPONSE</a:t>
          </a:r>
          <a:endParaRPr lang="en-US"/>
        </a:p>
      </dgm:t>
    </dgm:pt>
    <dgm:pt modelId="{1CEE50B1-A0A7-4A35-A416-D2BC180DE107}" type="parTrans" cxnId="{61E18544-2BED-4363-BC4E-0ED94ADFB563}">
      <dgm:prSet/>
      <dgm:spPr/>
      <dgm:t>
        <a:bodyPr/>
        <a:lstStyle/>
        <a:p>
          <a:endParaRPr lang="en-US"/>
        </a:p>
      </dgm:t>
    </dgm:pt>
    <dgm:pt modelId="{E5557D30-A406-47EC-99DC-A05F000E79CB}" type="sibTrans" cxnId="{61E18544-2BED-4363-BC4E-0ED94ADFB563}">
      <dgm:prSet/>
      <dgm:spPr/>
      <dgm:t>
        <a:bodyPr/>
        <a:lstStyle/>
        <a:p>
          <a:endParaRPr lang="en-US"/>
        </a:p>
      </dgm:t>
    </dgm:pt>
    <dgm:pt modelId="{72E6923F-2CE9-4597-AD0D-CDBAF4DC1A12}">
      <dgm:prSet/>
      <dgm:spPr/>
      <dgm:t>
        <a:bodyPr/>
        <a:lstStyle/>
        <a:p>
          <a:r>
            <a:rPr lang="en-US"/>
            <a:t>Based on the feedback received from customers and vendors, team identified the requirements and features of the system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4FDAAC5F-FE5F-44A3-B6A0-B449E8190641}" type="parTrans" cxnId="{CBFBE227-1552-485E-A09D-4917521FA7C7}">
      <dgm:prSet/>
      <dgm:spPr/>
      <dgm:t>
        <a:bodyPr/>
        <a:lstStyle/>
        <a:p>
          <a:endParaRPr lang="en-US"/>
        </a:p>
      </dgm:t>
    </dgm:pt>
    <dgm:pt modelId="{994524F0-9970-4CBF-A41C-7F3008A364D9}" type="sibTrans" cxnId="{CBFBE227-1552-485E-A09D-4917521FA7C7}">
      <dgm:prSet/>
      <dgm:spPr/>
      <dgm:t>
        <a:bodyPr/>
        <a:lstStyle/>
        <a:p>
          <a:endParaRPr lang="en-US"/>
        </a:p>
      </dgm:t>
    </dgm:pt>
    <dgm:pt modelId="{DB0BEFA0-0A53-4C48-ACE5-05320CAF9C3B}" type="pres">
      <dgm:prSet presAssocID="{DCBF09E2-CF07-4FBC-8D56-1771F50ACCDA}" presName="root" presStyleCnt="0">
        <dgm:presLayoutVars>
          <dgm:dir/>
          <dgm:resizeHandles val="exact"/>
        </dgm:presLayoutVars>
      </dgm:prSet>
      <dgm:spPr/>
    </dgm:pt>
    <dgm:pt modelId="{680E372C-6ADB-4A1E-A10C-334D91EAC2DE}" type="pres">
      <dgm:prSet presAssocID="{F0D878D3-D1C7-4881-B4D6-FF21237E7B3A}" presName="compNode" presStyleCnt="0"/>
      <dgm:spPr/>
    </dgm:pt>
    <dgm:pt modelId="{19A042AC-84EF-4917-AACD-5F391A7F5626}" type="pres">
      <dgm:prSet presAssocID="{F0D878D3-D1C7-4881-B4D6-FF21237E7B3A}" presName="bgRect" presStyleLbl="bgShp" presStyleIdx="0" presStyleCnt="3"/>
      <dgm:spPr/>
    </dgm:pt>
    <dgm:pt modelId="{65989FE5-18F5-424D-AC31-2AC6C47B3037}" type="pres">
      <dgm:prSet presAssocID="{F0D878D3-D1C7-4881-B4D6-FF21237E7B3A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01125F8-6015-43EF-8F5A-2F0AACEA94D9}" type="pres">
      <dgm:prSet presAssocID="{F0D878D3-D1C7-4881-B4D6-FF21237E7B3A}" presName="spaceRect" presStyleCnt="0"/>
      <dgm:spPr/>
    </dgm:pt>
    <dgm:pt modelId="{64277535-914A-4401-83AB-3387EC97D22F}" type="pres">
      <dgm:prSet presAssocID="{F0D878D3-D1C7-4881-B4D6-FF21237E7B3A}" presName="parTx" presStyleLbl="revTx" presStyleIdx="0" presStyleCnt="4">
        <dgm:presLayoutVars>
          <dgm:chMax val="0"/>
          <dgm:chPref val="0"/>
        </dgm:presLayoutVars>
      </dgm:prSet>
      <dgm:spPr/>
    </dgm:pt>
    <dgm:pt modelId="{5CF6F7CC-78D7-4BD0-A890-66B47A21032D}" type="pres">
      <dgm:prSet presAssocID="{51A15689-505D-4BB8-BF89-ECDF9F48B2E2}" presName="sibTrans" presStyleCnt="0"/>
      <dgm:spPr/>
    </dgm:pt>
    <dgm:pt modelId="{7472B771-9CF1-48A2-9DE8-538B2EB49881}" type="pres">
      <dgm:prSet presAssocID="{4D9A50CF-DB2B-44E3-A901-8DD2E0553E91}" presName="compNode" presStyleCnt="0"/>
      <dgm:spPr/>
    </dgm:pt>
    <dgm:pt modelId="{26AA6A60-CB25-4CED-BE3C-7B51A7CD60FB}" type="pres">
      <dgm:prSet presAssocID="{4D9A50CF-DB2B-44E3-A901-8DD2E0553E91}" presName="bgRect" presStyleLbl="bgShp" presStyleIdx="1" presStyleCnt="3"/>
      <dgm:spPr/>
    </dgm:pt>
    <dgm:pt modelId="{C94280C2-D238-4C8A-BBF2-FB9E5CEED9A7}" type="pres">
      <dgm:prSet presAssocID="{4D9A50CF-DB2B-44E3-A901-8DD2E0553E91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24C6D4E-75DB-4FDD-97C9-E5F7771DE176}" type="pres">
      <dgm:prSet presAssocID="{4D9A50CF-DB2B-44E3-A901-8DD2E0553E91}" presName="spaceRect" presStyleCnt="0"/>
      <dgm:spPr/>
    </dgm:pt>
    <dgm:pt modelId="{120F1BA0-87E4-419E-8D99-96214F153393}" type="pres">
      <dgm:prSet presAssocID="{4D9A50CF-DB2B-44E3-A901-8DD2E0553E91}" presName="parTx" presStyleLbl="revTx" presStyleIdx="1" presStyleCnt="4">
        <dgm:presLayoutVars>
          <dgm:chMax val="0"/>
          <dgm:chPref val="0"/>
        </dgm:presLayoutVars>
      </dgm:prSet>
      <dgm:spPr/>
    </dgm:pt>
    <dgm:pt modelId="{E7F4EAE8-166C-4D2C-AA37-B4A2FAA99470}" type="pres">
      <dgm:prSet presAssocID="{4D9A50CF-DB2B-44E3-A901-8DD2E0553E91}" presName="desTx" presStyleLbl="revTx" presStyleIdx="2" presStyleCnt="4">
        <dgm:presLayoutVars/>
      </dgm:prSet>
      <dgm:spPr/>
    </dgm:pt>
    <dgm:pt modelId="{AEBF7600-4B6C-40F7-AAB4-48AD7269EC0D}" type="pres">
      <dgm:prSet presAssocID="{1DFACB51-E778-4ED3-BC56-456F45A1F98F}" presName="sibTrans" presStyleCnt="0"/>
      <dgm:spPr/>
    </dgm:pt>
    <dgm:pt modelId="{E247499D-BE14-4CB2-846F-414C32B1ADB1}" type="pres">
      <dgm:prSet presAssocID="{72E6923F-2CE9-4597-AD0D-CDBAF4DC1A12}" presName="compNode" presStyleCnt="0"/>
      <dgm:spPr/>
    </dgm:pt>
    <dgm:pt modelId="{AA31FBDC-9869-4F4A-ACCF-5467EBC3218F}" type="pres">
      <dgm:prSet presAssocID="{72E6923F-2CE9-4597-AD0D-CDBAF4DC1A12}" presName="bgRect" presStyleLbl="bgShp" presStyleIdx="2" presStyleCnt="3"/>
      <dgm:spPr/>
    </dgm:pt>
    <dgm:pt modelId="{96A6FFDB-C87B-4856-835D-CFABCBB33D7F}" type="pres">
      <dgm:prSet presAssocID="{72E6923F-2CE9-4597-AD0D-CDBAF4DC1A12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D869FB7-8F80-466B-841D-5C4A360E97CE}" type="pres">
      <dgm:prSet presAssocID="{72E6923F-2CE9-4597-AD0D-CDBAF4DC1A12}" presName="spaceRect" presStyleCnt="0"/>
      <dgm:spPr/>
    </dgm:pt>
    <dgm:pt modelId="{B6F58F2A-6BB2-4A9F-B98E-66669F2FB974}" type="pres">
      <dgm:prSet presAssocID="{72E6923F-2CE9-4597-AD0D-CDBAF4DC1A1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CBB181A-9E5F-493F-AD24-94C892B1C214}" srcId="{DCBF09E2-CF07-4FBC-8D56-1771F50ACCDA}" destId="{4D9A50CF-DB2B-44E3-A901-8DD2E0553E91}" srcOrd="1" destOrd="0" parTransId="{F82E6E15-EED3-472C-900F-DA5A134CC57D}" sibTransId="{1DFACB51-E778-4ED3-BC56-456F45A1F98F}"/>
    <dgm:cxn modelId="{9EA8061C-A22F-4E92-B926-040565F5CE81}" type="presOf" srcId="{DCBF09E2-CF07-4FBC-8D56-1771F50ACCDA}" destId="{DB0BEFA0-0A53-4C48-ACE5-05320CAF9C3B}" srcOrd="0" destOrd="0" presId="urn:microsoft.com/office/officeart/2018/2/layout/IconVerticalSolidList"/>
    <dgm:cxn modelId="{CBFBE227-1552-485E-A09D-4917521FA7C7}" srcId="{DCBF09E2-CF07-4FBC-8D56-1771F50ACCDA}" destId="{72E6923F-2CE9-4597-AD0D-CDBAF4DC1A12}" srcOrd="2" destOrd="0" parTransId="{4FDAAC5F-FE5F-44A3-B6A0-B449E8190641}" sibTransId="{994524F0-9970-4CBF-A41C-7F3008A364D9}"/>
    <dgm:cxn modelId="{2180262C-457D-491A-8A2F-55AE660FE83F}" type="presOf" srcId="{F0D878D3-D1C7-4881-B4D6-FF21237E7B3A}" destId="{64277535-914A-4401-83AB-3387EC97D22F}" srcOrd="0" destOrd="0" presId="urn:microsoft.com/office/officeart/2018/2/layout/IconVerticalSolidList"/>
    <dgm:cxn modelId="{29C5AB2C-AF50-4A7A-9BCE-D7C1A2EB5809}" type="presOf" srcId="{4D9A50CF-DB2B-44E3-A901-8DD2E0553E91}" destId="{120F1BA0-87E4-419E-8D99-96214F153393}" srcOrd="0" destOrd="0" presId="urn:microsoft.com/office/officeart/2018/2/layout/IconVerticalSolidList"/>
    <dgm:cxn modelId="{EDB17E33-7575-40F8-91EC-4CF1AF74B888}" srcId="{DCBF09E2-CF07-4FBC-8D56-1771F50ACCDA}" destId="{F0D878D3-D1C7-4881-B4D6-FF21237E7B3A}" srcOrd="0" destOrd="0" parTransId="{34CFE797-8CF0-48F9-8FE3-7594677C5AF5}" sibTransId="{51A15689-505D-4BB8-BF89-ECDF9F48B2E2}"/>
    <dgm:cxn modelId="{61E18544-2BED-4363-BC4E-0ED94ADFB563}" srcId="{4D9A50CF-DB2B-44E3-A901-8DD2E0553E91}" destId="{152257EA-8FE9-4DF0-833D-2A43D53ACDAC}" srcOrd="1" destOrd="0" parTransId="{1CEE50B1-A0A7-4A35-A416-D2BC180DE107}" sibTransId="{E5557D30-A406-47EC-99DC-A05F000E79CB}"/>
    <dgm:cxn modelId="{B975D466-1347-4BFE-A360-CAB7C1F74430}" type="presOf" srcId="{7CA06059-03E7-4171-9DE2-0AE974C8118C}" destId="{E7F4EAE8-166C-4D2C-AA37-B4A2FAA99470}" srcOrd="0" destOrd="0" presId="urn:microsoft.com/office/officeart/2018/2/layout/IconVerticalSolidList"/>
    <dgm:cxn modelId="{A921A1A9-0234-4088-95C3-B14ED4072C53}" type="presOf" srcId="{72E6923F-2CE9-4597-AD0D-CDBAF4DC1A12}" destId="{B6F58F2A-6BB2-4A9F-B98E-66669F2FB974}" srcOrd="0" destOrd="0" presId="urn:microsoft.com/office/officeart/2018/2/layout/IconVerticalSolidList"/>
    <dgm:cxn modelId="{6828AEB8-BA38-4949-AA3A-4D061567D66E}" srcId="{4D9A50CF-DB2B-44E3-A901-8DD2E0553E91}" destId="{7CA06059-03E7-4171-9DE2-0AE974C8118C}" srcOrd="0" destOrd="0" parTransId="{CE04AE3B-E5A4-43B2-840C-83657814D2AC}" sibTransId="{4AB68486-6B6F-4993-8C92-38172E7E769A}"/>
    <dgm:cxn modelId="{AA33BFF1-32F7-4602-9F09-5A8CD20883B5}" type="presOf" srcId="{152257EA-8FE9-4DF0-833D-2A43D53ACDAC}" destId="{E7F4EAE8-166C-4D2C-AA37-B4A2FAA99470}" srcOrd="0" destOrd="1" presId="urn:microsoft.com/office/officeart/2018/2/layout/IconVerticalSolidList"/>
    <dgm:cxn modelId="{1D900CE9-6B11-4172-AB44-B520678FB221}" type="presParOf" srcId="{DB0BEFA0-0A53-4C48-ACE5-05320CAF9C3B}" destId="{680E372C-6ADB-4A1E-A10C-334D91EAC2DE}" srcOrd="0" destOrd="0" presId="urn:microsoft.com/office/officeart/2018/2/layout/IconVerticalSolidList"/>
    <dgm:cxn modelId="{795359C5-430E-41A4-B4B3-AF2D998BBAB0}" type="presParOf" srcId="{680E372C-6ADB-4A1E-A10C-334D91EAC2DE}" destId="{19A042AC-84EF-4917-AACD-5F391A7F5626}" srcOrd="0" destOrd="0" presId="urn:microsoft.com/office/officeart/2018/2/layout/IconVerticalSolidList"/>
    <dgm:cxn modelId="{A149B7C0-7F77-4C40-9524-8E5598FCF85C}" type="presParOf" srcId="{680E372C-6ADB-4A1E-A10C-334D91EAC2DE}" destId="{65989FE5-18F5-424D-AC31-2AC6C47B3037}" srcOrd="1" destOrd="0" presId="urn:microsoft.com/office/officeart/2018/2/layout/IconVerticalSolidList"/>
    <dgm:cxn modelId="{D4249BDD-E12D-44A8-8448-1E0C1AEAC099}" type="presParOf" srcId="{680E372C-6ADB-4A1E-A10C-334D91EAC2DE}" destId="{D01125F8-6015-43EF-8F5A-2F0AACEA94D9}" srcOrd="2" destOrd="0" presId="urn:microsoft.com/office/officeart/2018/2/layout/IconVerticalSolidList"/>
    <dgm:cxn modelId="{AA49956C-ED9F-4C10-8DAC-00E018BDDCCC}" type="presParOf" srcId="{680E372C-6ADB-4A1E-A10C-334D91EAC2DE}" destId="{64277535-914A-4401-83AB-3387EC97D22F}" srcOrd="3" destOrd="0" presId="urn:microsoft.com/office/officeart/2018/2/layout/IconVerticalSolidList"/>
    <dgm:cxn modelId="{1A66C99F-E55B-4F20-8883-8092912B2E44}" type="presParOf" srcId="{DB0BEFA0-0A53-4C48-ACE5-05320CAF9C3B}" destId="{5CF6F7CC-78D7-4BD0-A890-66B47A21032D}" srcOrd="1" destOrd="0" presId="urn:microsoft.com/office/officeart/2018/2/layout/IconVerticalSolidList"/>
    <dgm:cxn modelId="{83F97ECC-BD51-43FB-9883-A143709CAACE}" type="presParOf" srcId="{DB0BEFA0-0A53-4C48-ACE5-05320CAF9C3B}" destId="{7472B771-9CF1-48A2-9DE8-538B2EB49881}" srcOrd="2" destOrd="0" presId="urn:microsoft.com/office/officeart/2018/2/layout/IconVerticalSolidList"/>
    <dgm:cxn modelId="{E410DFA2-7801-45C5-AA0A-C01F22E459D1}" type="presParOf" srcId="{7472B771-9CF1-48A2-9DE8-538B2EB49881}" destId="{26AA6A60-CB25-4CED-BE3C-7B51A7CD60FB}" srcOrd="0" destOrd="0" presId="urn:microsoft.com/office/officeart/2018/2/layout/IconVerticalSolidList"/>
    <dgm:cxn modelId="{ABA967FE-497F-4A0E-89D5-125E562FCBA0}" type="presParOf" srcId="{7472B771-9CF1-48A2-9DE8-538B2EB49881}" destId="{C94280C2-D238-4C8A-BBF2-FB9E5CEED9A7}" srcOrd="1" destOrd="0" presId="urn:microsoft.com/office/officeart/2018/2/layout/IconVerticalSolidList"/>
    <dgm:cxn modelId="{D433CE88-6B2D-4090-B1C8-3B24DCE2976F}" type="presParOf" srcId="{7472B771-9CF1-48A2-9DE8-538B2EB49881}" destId="{624C6D4E-75DB-4FDD-97C9-E5F7771DE176}" srcOrd="2" destOrd="0" presId="urn:microsoft.com/office/officeart/2018/2/layout/IconVerticalSolidList"/>
    <dgm:cxn modelId="{DD8E8CE9-5090-48C4-80FE-C943832479A7}" type="presParOf" srcId="{7472B771-9CF1-48A2-9DE8-538B2EB49881}" destId="{120F1BA0-87E4-419E-8D99-96214F153393}" srcOrd="3" destOrd="0" presId="urn:microsoft.com/office/officeart/2018/2/layout/IconVerticalSolidList"/>
    <dgm:cxn modelId="{1DE95A66-ED38-463E-8CA8-F66791A7AC6D}" type="presParOf" srcId="{7472B771-9CF1-48A2-9DE8-538B2EB49881}" destId="{E7F4EAE8-166C-4D2C-AA37-B4A2FAA99470}" srcOrd="4" destOrd="0" presId="urn:microsoft.com/office/officeart/2018/2/layout/IconVerticalSolidList"/>
    <dgm:cxn modelId="{3EFFBDC8-E302-4DDB-988A-8FE42677EF86}" type="presParOf" srcId="{DB0BEFA0-0A53-4C48-ACE5-05320CAF9C3B}" destId="{AEBF7600-4B6C-40F7-AAB4-48AD7269EC0D}" srcOrd="3" destOrd="0" presId="urn:microsoft.com/office/officeart/2018/2/layout/IconVerticalSolidList"/>
    <dgm:cxn modelId="{DC2EDA09-9AE4-4AA1-8E26-12C727F73777}" type="presParOf" srcId="{DB0BEFA0-0A53-4C48-ACE5-05320CAF9C3B}" destId="{E247499D-BE14-4CB2-846F-414C32B1ADB1}" srcOrd="4" destOrd="0" presId="urn:microsoft.com/office/officeart/2018/2/layout/IconVerticalSolidList"/>
    <dgm:cxn modelId="{79E65384-7010-4426-88ED-823989393910}" type="presParOf" srcId="{E247499D-BE14-4CB2-846F-414C32B1ADB1}" destId="{AA31FBDC-9869-4F4A-ACCF-5467EBC3218F}" srcOrd="0" destOrd="0" presId="urn:microsoft.com/office/officeart/2018/2/layout/IconVerticalSolidList"/>
    <dgm:cxn modelId="{D8412CFA-EFB9-4875-9169-7A67BBB3AC4F}" type="presParOf" srcId="{E247499D-BE14-4CB2-846F-414C32B1ADB1}" destId="{96A6FFDB-C87B-4856-835D-CFABCBB33D7F}" srcOrd="1" destOrd="0" presId="urn:microsoft.com/office/officeart/2018/2/layout/IconVerticalSolidList"/>
    <dgm:cxn modelId="{595B8BC0-B0DB-4515-8687-4F27284F0050}" type="presParOf" srcId="{E247499D-BE14-4CB2-846F-414C32B1ADB1}" destId="{ED869FB7-8F80-466B-841D-5C4A360E97CE}" srcOrd="2" destOrd="0" presId="urn:microsoft.com/office/officeart/2018/2/layout/IconVerticalSolidList"/>
    <dgm:cxn modelId="{610FCFE4-F551-4460-9FAD-28BD7CB9B826}" type="presParOf" srcId="{E247499D-BE14-4CB2-846F-414C32B1ADB1}" destId="{B6F58F2A-6BB2-4A9F-B98E-66669F2FB9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E7D6EC-B855-41F2-A7C4-F76703FAF7F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78FFBF-97B7-451F-A962-F0066214A3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Sprint Planning are scheduled (approx. 2 hours) - Before the start of each sprint</a:t>
          </a:r>
        </a:p>
      </dgm:t>
    </dgm:pt>
    <dgm:pt modelId="{9ADDDC66-AE8F-46D4-A8F3-6819038E3352}" type="parTrans" cxnId="{F7789377-7E59-4B86-99C1-406BE4FFB1D0}">
      <dgm:prSet/>
      <dgm:spPr/>
      <dgm:t>
        <a:bodyPr/>
        <a:lstStyle/>
        <a:p>
          <a:endParaRPr lang="en-US"/>
        </a:p>
      </dgm:t>
    </dgm:pt>
    <dgm:pt modelId="{D0E859EC-A1AF-4FEC-A2F1-768A73D1A15D}" type="sibTrans" cxnId="{F7789377-7E59-4B86-99C1-406BE4FFB1D0}">
      <dgm:prSet/>
      <dgm:spPr/>
      <dgm:t>
        <a:bodyPr/>
        <a:lstStyle/>
        <a:p>
          <a:endParaRPr lang="en-US"/>
        </a:p>
      </dgm:t>
    </dgm:pt>
    <dgm:pt modelId="{4DC92961-F82E-418D-8580-BA6DF24DD63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From 10:00 A.M-12:00 A.M</a:t>
          </a:r>
        </a:p>
      </dgm:t>
    </dgm:pt>
    <dgm:pt modelId="{5F05C683-CAA5-436F-8A96-33132673406A}" type="parTrans" cxnId="{A8ED8DE0-215D-4FC4-8E22-BB5C6C181F74}">
      <dgm:prSet/>
      <dgm:spPr/>
      <dgm:t>
        <a:bodyPr/>
        <a:lstStyle/>
        <a:p>
          <a:endParaRPr lang="en-US"/>
        </a:p>
      </dgm:t>
    </dgm:pt>
    <dgm:pt modelId="{5F5851A2-5605-4C07-9BE9-F372BE69049A}" type="sibTrans" cxnId="{A8ED8DE0-215D-4FC4-8E22-BB5C6C181F74}">
      <dgm:prSet/>
      <dgm:spPr/>
      <dgm:t>
        <a:bodyPr/>
        <a:lstStyle/>
        <a:p>
          <a:endParaRPr lang="en-US"/>
        </a:p>
      </dgm:t>
    </dgm:pt>
    <dgm:pt modelId="{8413AF3F-6FA7-4857-967E-412C1531FE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Daily stand-up Meeting (30 mins) - 3 times a week on Mon, Wed, Fri 10:00 A.M – 10:30 A.M</a:t>
          </a:r>
        </a:p>
      </dgm:t>
    </dgm:pt>
    <dgm:pt modelId="{57141D1C-6C09-48D6-9FA1-6D138EA6D2E3}" type="parTrans" cxnId="{51B56672-E1C0-407C-9FA9-64E1D025E6EC}">
      <dgm:prSet/>
      <dgm:spPr/>
      <dgm:t>
        <a:bodyPr/>
        <a:lstStyle/>
        <a:p>
          <a:endParaRPr lang="en-US"/>
        </a:p>
      </dgm:t>
    </dgm:pt>
    <dgm:pt modelId="{04644F81-C632-4A13-9976-9045CEBAC64A}" type="sibTrans" cxnId="{51B56672-E1C0-407C-9FA9-64E1D025E6EC}">
      <dgm:prSet/>
      <dgm:spPr/>
      <dgm:t>
        <a:bodyPr/>
        <a:lstStyle/>
        <a:p>
          <a:endParaRPr lang="en-US"/>
        </a:p>
      </dgm:t>
    </dgm:pt>
    <dgm:pt modelId="{EA4B65B3-9D41-4718-91E4-D5B8FB8139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 sessions / Peer Review Slots  - Saturday 11:00 A.M – 12:00 P.M</a:t>
          </a:r>
        </a:p>
      </dgm:t>
    </dgm:pt>
    <dgm:pt modelId="{72FE4038-9140-460A-A839-3BF35FCBF2FC}" type="parTrans" cxnId="{379F90AD-ADE4-4A18-BBFA-8940733842DC}">
      <dgm:prSet/>
      <dgm:spPr/>
      <dgm:t>
        <a:bodyPr/>
        <a:lstStyle/>
        <a:p>
          <a:endParaRPr lang="en-US"/>
        </a:p>
      </dgm:t>
    </dgm:pt>
    <dgm:pt modelId="{0066272F-31D3-4C03-A193-820ED0D4617F}" type="sibTrans" cxnId="{379F90AD-ADE4-4A18-BBFA-8940733842DC}">
      <dgm:prSet/>
      <dgm:spPr/>
      <dgm:t>
        <a:bodyPr/>
        <a:lstStyle/>
        <a:p>
          <a:endParaRPr lang="en-US"/>
        </a:p>
      </dgm:t>
    </dgm:pt>
    <dgm:pt modelId="{2ECD4AC3-C672-48A9-9EF3-3C612BA136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Meeting accounts for approx. 3.5 hrs. per week.              </a:t>
          </a:r>
        </a:p>
      </dgm:t>
    </dgm:pt>
    <dgm:pt modelId="{DF4F4468-E583-4C00-8C07-AE693BDB834E}" type="parTrans" cxnId="{0300707A-B4C2-4683-AB2F-A9073D412D10}">
      <dgm:prSet/>
      <dgm:spPr/>
      <dgm:t>
        <a:bodyPr/>
        <a:lstStyle/>
        <a:p>
          <a:endParaRPr lang="en-US"/>
        </a:p>
      </dgm:t>
    </dgm:pt>
    <dgm:pt modelId="{2F70A42B-B56D-488B-A0D4-1C86320CD4FE}" type="sibTrans" cxnId="{0300707A-B4C2-4683-AB2F-A9073D412D10}">
      <dgm:prSet/>
      <dgm:spPr/>
      <dgm:t>
        <a:bodyPr/>
        <a:lstStyle/>
        <a:p>
          <a:endParaRPr lang="en-US"/>
        </a:p>
      </dgm:t>
    </dgm:pt>
    <dgm:pt modelId="{A1EF9BF2-7D38-4E9A-8739-6264891E5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Meeting notes are captured in Teams for each meeting - </a:t>
          </a:r>
          <a:r>
            <a:rPr lang="en-US">
              <a:hlinkClick xmlns:r="http://schemas.openxmlformats.org/officeDocument/2006/relationships" r:id="rId1"/>
            </a:rPr>
            <a:t>MoMs</a:t>
          </a:r>
          <a:endParaRPr lang="en-US"/>
        </a:p>
      </dgm:t>
    </dgm:pt>
    <dgm:pt modelId="{1AC48398-E903-4EF6-8C14-6969B2EEA821}" type="parTrans" cxnId="{556E2E46-8162-40C0-A729-638B069735A5}">
      <dgm:prSet/>
      <dgm:spPr/>
      <dgm:t>
        <a:bodyPr/>
        <a:lstStyle/>
        <a:p>
          <a:endParaRPr lang="en-US"/>
        </a:p>
      </dgm:t>
    </dgm:pt>
    <dgm:pt modelId="{4AD28C03-C37A-4B50-BE7F-C6342D9D4A8B}" type="sibTrans" cxnId="{556E2E46-8162-40C0-A729-638B069735A5}">
      <dgm:prSet/>
      <dgm:spPr/>
      <dgm:t>
        <a:bodyPr/>
        <a:lstStyle/>
        <a:p>
          <a:endParaRPr lang="en-US"/>
        </a:p>
      </dgm:t>
    </dgm:pt>
    <dgm:pt modelId="{99D12A29-AF0B-4387-8F3B-52A3B00352DE}" type="pres">
      <dgm:prSet presAssocID="{C7E7D6EC-B855-41F2-A7C4-F76703FAF7F4}" presName="root" presStyleCnt="0">
        <dgm:presLayoutVars>
          <dgm:dir/>
          <dgm:resizeHandles val="exact"/>
        </dgm:presLayoutVars>
      </dgm:prSet>
      <dgm:spPr/>
    </dgm:pt>
    <dgm:pt modelId="{2EC54C5E-D760-4AB4-99AB-044C6FD2BBB7}" type="pres">
      <dgm:prSet presAssocID="{CE78FFBF-97B7-451F-A962-F0066214A385}" presName="compNode" presStyleCnt="0"/>
      <dgm:spPr/>
    </dgm:pt>
    <dgm:pt modelId="{A8BB974A-AE5E-4751-94CC-159A389A1EA6}" type="pres">
      <dgm:prSet presAssocID="{CE78FFBF-97B7-451F-A962-F0066214A38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0B6651A7-78C0-4BF5-8301-77EB982593A3}" type="pres">
      <dgm:prSet presAssocID="{CE78FFBF-97B7-451F-A962-F0066214A385}" presName="iconSpace" presStyleCnt="0"/>
      <dgm:spPr/>
    </dgm:pt>
    <dgm:pt modelId="{D503E73F-2914-4DD9-B8D0-B56F7488A7F1}" type="pres">
      <dgm:prSet presAssocID="{CE78FFBF-97B7-451F-A962-F0066214A385}" presName="parTx" presStyleLbl="revTx" presStyleIdx="0" presStyleCnt="4">
        <dgm:presLayoutVars>
          <dgm:chMax val="0"/>
          <dgm:chPref val="0"/>
        </dgm:presLayoutVars>
      </dgm:prSet>
      <dgm:spPr/>
    </dgm:pt>
    <dgm:pt modelId="{6C257071-DACC-469D-9B72-A5A2BC96E739}" type="pres">
      <dgm:prSet presAssocID="{CE78FFBF-97B7-451F-A962-F0066214A385}" presName="txSpace" presStyleCnt="0"/>
      <dgm:spPr/>
    </dgm:pt>
    <dgm:pt modelId="{D2CB033C-6B98-4C57-9D1B-8F1014EFA0FD}" type="pres">
      <dgm:prSet presAssocID="{CE78FFBF-97B7-451F-A962-F0066214A385}" presName="desTx" presStyleLbl="revTx" presStyleIdx="1" presStyleCnt="4">
        <dgm:presLayoutVars/>
      </dgm:prSet>
      <dgm:spPr/>
    </dgm:pt>
    <dgm:pt modelId="{836963D4-8C5E-44D6-AD9C-26448C32BEE3}" type="pres">
      <dgm:prSet presAssocID="{D0E859EC-A1AF-4FEC-A2F1-768A73D1A15D}" presName="sibTrans" presStyleCnt="0"/>
      <dgm:spPr/>
    </dgm:pt>
    <dgm:pt modelId="{EF6DB046-5C1B-45BD-BD85-9517DFE9C2B1}" type="pres">
      <dgm:prSet presAssocID="{4DC92961-F82E-418D-8580-BA6DF24DD63E}" presName="compNode" presStyleCnt="0"/>
      <dgm:spPr/>
    </dgm:pt>
    <dgm:pt modelId="{82D1EF8B-1623-430D-8030-75D72FEDA2B1}" type="pres">
      <dgm:prSet presAssocID="{4DC92961-F82E-418D-8580-BA6DF24DD63E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3221D7B6-BA61-4195-B1BD-7D826FA0EBAE}" type="pres">
      <dgm:prSet presAssocID="{4DC92961-F82E-418D-8580-BA6DF24DD63E}" presName="iconSpace" presStyleCnt="0"/>
      <dgm:spPr/>
    </dgm:pt>
    <dgm:pt modelId="{964BD22F-F49C-43EE-86FF-E99180A7BE3C}" type="pres">
      <dgm:prSet presAssocID="{4DC92961-F82E-418D-8580-BA6DF24DD63E}" presName="parTx" presStyleLbl="revTx" presStyleIdx="2" presStyleCnt="4">
        <dgm:presLayoutVars>
          <dgm:chMax val="0"/>
          <dgm:chPref val="0"/>
        </dgm:presLayoutVars>
      </dgm:prSet>
      <dgm:spPr/>
    </dgm:pt>
    <dgm:pt modelId="{246DF993-9E74-4C8A-9BA8-5F47251220F9}" type="pres">
      <dgm:prSet presAssocID="{4DC92961-F82E-418D-8580-BA6DF24DD63E}" presName="txSpace" presStyleCnt="0"/>
      <dgm:spPr/>
    </dgm:pt>
    <dgm:pt modelId="{EEEE94AA-9EDF-4918-80A0-73BDBB8AB461}" type="pres">
      <dgm:prSet presAssocID="{4DC92961-F82E-418D-8580-BA6DF24DD63E}" presName="desTx" presStyleLbl="revTx" presStyleIdx="3" presStyleCnt="4">
        <dgm:presLayoutVars/>
      </dgm:prSet>
      <dgm:spPr/>
    </dgm:pt>
  </dgm:ptLst>
  <dgm:cxnLst>
    <dgm:cxn modelId="{DA964709-F696-4097-82D0-D5602565B468}" type="presOf" srcId="{EA4B65B3-9D41-4718-91E4-D5B8FB8139F4}" destId="{EEEE94AA-9EDF-4918-80A0-73BDBB8AB461}" srcOrd="0" destOrd="1" presId="urn:microsoft.com/office/officeart/2018/5/layout/CenteredIconLabelDescriptionList"/>
    <dgm:cxn modelId="{8B52980E-A95F-4058-B7FF-3C6112054D3B}" type="presOf" srcId="{2ECD4AC3-C672-48A9-9EF3-3C612BA13667}" destId="{EEEE94AA-9EDF-4918-80A0-73BDBB8AB461}" srcOrd="0" destOrd="2" presId="urn:microsoft.com/office/officeart/2018/5/layout/CenteredIconLabelDescriptionList"/>
    <dgm:cxn modelId="{BFD6535B-14CC-4C09-80AF-E6CE667934A5}" type="presOf" srcId="{CE78FFBF-97B7-451F-A962-F0066214A385}" destId="{D503E73F-2914-4DD9-B8D0-B56F7488A7F1}" srcOrd="0" destOrd="0" presId="urn:microsoft.com/office/officeart/2018/5/layout/CenteredIconLabelDescriptionList"/>
    <dgm:cxn modelId="{556E2E46-8162-40C0-A729-638B069735A5}" srcId="{4DC92961-F82E-418D-8580-BA6DF24DD63E}" destId="{A1EF9BF2-7D38-4E9A-8739-6264891E5150}" srcOrd="3" destOrd="0" parTransId="{1AC48398-E903-4EF6-8C14-6969B2EEA821}" sibTransId="{4AD28C03-C37A-4B50-BE7F-C6342D9D4A8B}"/>
    <dgm:cxn modelId="{51B56672-E1C0-407C-9FA9-64E1D025E6EC}" srcId="{4DC92961-F82E-418D-8580-BA6DF24DD63E}" destId="{8413AF3F-6FA7-4857-967E-412C1531FE95}" srcOrd="0" destOrd="0" parTransId="{57141D1C-6C09-48D6-9FA1-6D138EA6D2E3}" sibTransId="{04644F81-C632-4A13-9976-9045CEBAC64A}"/>
    <dgm:cxn modelId="{F7789377-7E59-4B86-99C1-406BE4FFB1D0}" srcId="{C7E7D6EC-B855-41F2-A7C4-F76703FAF7F4}" destId="{CE78FFBF-97B7-451F-A962-F0066214A385}" srcOrd="0" destOrd="0" parTransId="{9ADDDC66-AE8F-46D4-A8F3-6819038E3352}" sibTransId="{D0E859EC-A1AF-4FEC-A2F1-768A73D1A15D}"/>
    <dgm:cxn modelId="{0300707A-B4C2-4683-AB2F-A9073D412D10}" srcId="{4DC92961-F82E-418D-8580-BA6DF24DD63E}" destId="{2ECD4AC3-C672-48A9-9EF3-3C612BA13667}" srcOrd="2" destOrd="0" parTransId="{DF4F4468-E583-4C00-8C07-AE693BDB834E}" sibTransId="{2F70A42B-B56D-488B-A0D4-1C86320CD4FE}"/>
    <dgm:cxn modelId="{C4A45EA2-F004-4AB3-B8E4-B0F8A3326721}" type="presOf" srcId="{4DC92961-F82E-418D-8580-BA6DF24DD63E}" destId="{964BD22F-F49C-43EE-86FF-E99180A7BE3C}" srcOrd="0" destOrd="0" presId="urn:microsoft.com/office/officeart/2018/5/layout/CenteredIconLabelDescriptionList"/>
    <dgm:cxn modelId="{379F90AD-ADE4-4A18-BBFA-8940733842DC}" srcId="{4DC92961-F82E-418D-8580-BA6DF24DD63E}" destId="{EA4B65B3-9D41-4718-91E4-D5B8FB8139F4}" srcOrd="1" destOrd="0" parTransId="{72FE4038-9140-460A-A839-3BF35FCBF2FC}" sibTransId="{0066272F-31D3-4C03-A193-820ED0D4617F}"/>
    <dgm:cxn modelId="{A8ED8DE0-215D-4FC4-8E22-BB5C6C181F74}" srcId="{C7E7D6EC-B855-41F2-A7C4-F76703FAF7F4}" destId="{4DC92961-F82E-418D-8580-BA6DF24DD63E}" srcOrd="1" destOrd="0" parTransId="{5F05C683-CAA5-436F-8A96-33132673406A}" sibTransId="{5F5851A2-5605-4C07-9BE9-F372BE69049A}"/>
    <dgm:cxn modelId="{DA8DBEE7-6907-4133-8783-614487701C88}" type="presOf" srcId="{C7E7D6EC-B855-41F2-A7C4-F76703FAF7F4}" destId="{99D12A29-AF0B-4387-8F3B-52A3B00352DE}" srcOrd="0" destOrd="0" presId="urn:microsoft.com/office/officeart/2018/5/layout/CenteredIconLabelDescriptionList"/>
    <dgm:cxn modelId="{112D2DEE-9144-487C-8DC4-C011A7CADF23}" type="presOf" srcId="{8413AF3F-6FA7-4857-967E-412C1531FE95}" destId="{EEEE94AA-9EDF-4918-80A0-73BDBB8AB461}" srcOrd="0" destOrd="0" presId="urn:microsoft.com/office/officeart/2018/5/layout/CenteredIconLabelDescriptionList"/>
    <dgm:cxn modelId="{0D0CBDF6-1917-4450-9C97-45246871B364}" type="presOf" srcId="{A1EF9BF2-7D38-4E9A-8739-6264891E5150}" destId="{EEEE94AA-9EDF-4918-80A0-73BDBB8AB461}" srcOrd="0" destOrd="3" presId="urn:microsoft.com/office/officeart/2018/5/layout/CenteredIconLabelDescriptionList"/>
    <dgm:cxn modelId="{32257A47-606D-4840-9F30-9D6176490F68}" type="presParOf" srcId="{99D12A29-AF0B-4387-8F3B-52A3B00352DE}" destId="{2EC54C5E-D760-4AB4-99AB-044C6FD2BBB7}" srcOrd="0" destOrd="0" presId="urn:microsoft.com/office/officeart/2018/5/layout/CenteredIconLabelDescriptionList"/>
    <dgm:cxn modelId="{674AD096-0CCC-487B-BE9D-E48FD28F7DB3}" type="presParOf" srcId="{2EC54C5E-D760-4AB4-99AB-044C6FD2BBB7}" destId="{A8BB974A-AE5E-4751-94CC-159A389A1EA6}" srcOrd="0" destOrd="0" presId="urn:microsoft.com/office/officeart/2018/5/layout/CenteredIconLabelDescriptionList"/>
    <dgm:cxn modelId="{BDD06B9C-7D36-49F2-A3AB-8DCB8CB8EA66}" type="presParOf" srcId="{2EC54C5E-D760-4AB4-99AB-044C6FD2BBB7}" destId="{0B6651A7-78C0-4BF5-8301-77EB982593A3}" srcOrd="1" destOrd="0" presId="urn:microsoft.com/office/officeart/2018/5/layout/CenteredIconLabelDescriptionList"/>
    <dgm:cxn modelId="{888C5260-E2C0-4891-8CAF-CC1085F4C231}" type="presParOf" srcId="{2EC54C5E-D760-4AB4-99AB-044C6FD2BBB7}" destId="{D503E73F-2914-4DD9-B8D0-B56F7488A7F1}" srcOrd="2" destOrd="0" presId="urn:microsoft.com/office/officeart/2018/5/layout/CenteredIconLabelDescriptionList"/>
    <dgm:cxn modelId="{65BBD9F2-D524-4E46-AAD7-6C2A91ECFD80}" type="presParOf" srcId="{2EC54C5E-D760-4AB4-99AB-044C6FD2BBB7}" destId="{6C257071-DACC-469D-9B72-A5A2BC96E739}" srcOrd="3" destOrd="0" presId="urn:microsoft.com/office/officeart/2018/5/layout/CenteredIconLabelDescriptionList"/>
    <dgm:cxn modelId="{D768302E-BEF9-4B8F-AC3B-94ACFD36B460}" type="presParOf" srcId="{2EC54C5E-D760-4AB4-99AB-044C6FD2BBB7}" destId="{D2CB033C-6B98-4C57-9D1B-8F1014EFA0FD}" srcOrd="4" destOrd="0" presId="urn:microsoft.com/office/officeart/2018/5/layout/CenteredIconLabelDescriptionList"/>
    <dgm:cxn modelId="{62DC7BE3-67EE-4110-B6B8-2F1DD8F696B8}" type="presParOf" srcId="{99D12A29-AF0B-4387-8F3B-52A3B00352DE}" destId="{836963D4-8C5E-44D6-AD9C-26448C32BEE3}" srcOrd="1" destOrd="0" presId="urn:microsoft.com/office/officeart/2018/5/layout/CenteredIconLabelDescriptionList"/>
    <dgm:cxn modelId="{FE4F5E77-0237-414F-9E0C-C0AA7E6F8C60}" type="presParOf" srcId="{99D12A29-AF0B-4387-8F3B-52A3B00352DE}" destId="{EF6DB046-5C1B-45BD-BD85-9517DFE9C2B1}" srcOrd="2" destOrd="0" presId="urn:microsoft.com/office/officeart/2018/5/layout/CenteredIconLabelDescriptionList"/>
    <dgm:cxn modelId="{2FA35954-8702-4836-8471-75462A68C642}" type="presParOf" srcId="{EF6DB046-5C1B-45BD-BD85-9517DFE9C2B1}" destId="{82D1EF8B-1623-430D-8030-75D72FEDA2B1}" srcOrd="0" destOrd="0" presId="urn:microsoft.com/office/officeart/2018/5/layout/CenteredIconLabelDescriptionList"/>
    <dgm:cxn modelId="{C50DFD9F-D29C-4B5B-A8E8-17D7FA843A23}" type="presParOf" srcId="{EF6DB046-5C1B-45BD-BD85-9517DFE9C2B1}" destId="{3221D7B6-BA61-4195-B1BD-7D826FA0EBAE}" srcOrd="1" destOrd="0" presId="urn:microsoft.com/office/officeart/2018/5/layout/CenteredIconLabelDescriptionList"/>
    <dgm:cxn modelId="{AA863D9A-3190-4532-99FB-B84D0462E722}" type="presParOf" srcId="{EF6DB046-5C1B-45BD-BD85-9517DFE9C2B1}" destId="{964BD22F-F49C-43EE-86FF-E99180A7BE3C}" srcOrd="2" destOrd="0" presId="urn:microsoft.com/office/officeart/2018/5/layout/CenteredIconLabelDescriptionList"/>
    <dgm:cxn modelId="{507DD023-CC3C-488A-A24C-30FF986DF373}" type="presParOf" srcId="{EF6DB046-5C1B-45BD-BD85-9517DFE9C2B1}" destId="{246DF993-9E74-4C8A-9BA8-5F47251220F9}" srcOrd="3" destOrd="0" presId="urn:microsoft.com/office/officeart/2018/5/layout/CenteredIconLabelDescriptionList"/>
    <dgm:cxn modelId="{1D0D5FC0-D349-4B09-9680-7A484F51CC43}" type="presParOf" srcId="{EF6DB046-5C1B-45BD-BD85-9517DFE9C2B1}" destId="{EEEE94AA-9EDF-4918-80A0-73BDBB8AB4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DF2BAE-9A62-43E0-BA4F-8F2EC9C1B1E4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A0A22E0-9400-49BD-8607-C1DF751AB57C}">
      <dgm:prSet/>
      <dgm:spPr/>
      <dgm:t>
        <a:bodyPr/>
        <a:lstStyle/>
        <a:p>
          <a:r>
            <a:rPr lang="en-US"/>
            <a:t>Customer Dashboard </a:t>
          </a:r>
        </a:p>
      </dgm:t>
    </dgm:pt>
    <dgm:pt modelId="{F964A0F5-558D-40BB-B9DD-B48661FFDD03}" type="parTrans" cxnId="{520788F7-D7D0-4238-A93A-C11D4FA17E67}">
      <dgm:prSet/>
      <dgm:spPr/>
      <dgm:t>
        <a:bodyPr/>
        <a:lstStyle/>
        <a:p>
          <a:endParaRPr lang="en-US"/>
        </a:p>
      </dgm:t>
    </dgm:pt>
    <dgm:pt modelId="{3E39BB35-9286-4F60-B9E6-3E7EA036B2DA}" type="sibTrans" cxnId="{520788F7-D7D0-4238-A93A-C11D4FA17E67}">
      <dgm:prSet/>
      <dgm:spPr/>
      <dgm:t>
        <a:bodyPr/>
        <a:lstStyle/>
        <a:p>
          <a:endParaRPr lang="en-US"/>
        </a:p>
      </dgm:t>
    </dgm:pt>
    <dgm:pt modelId="{4A78C925-B113-4BE8-82D1-C14EFDE7455C}">
      <dgm:prSet/>
      <dgm:spPr/>
      <dgm:t>
        <a:bodyPr/>
        <a:lstStyle/>
        <a:p>
          <a:r>
            <a:rPr lang="en-US"/>
            <a:t>Smart Filtering – By Food Category, Cuisines, Vendor Availability </a:t>
          </a:r>
        </a:p>
      </dgm:t>
    </dgm:pt>
    <dgm:pt modelId="{94ACFB17-7350-4DAE-A131-C7DAA7E41EAF}" type="parTrans" cxnId="{8D868D6E-977E-4857-A760-994070905676}">
      <dgm:prSet/>
      <dgm:spPr/>
      <dgm:t>
        <a:bodyPr/>
        <a:lstStyle/>
        <a:p>
          <a:endParaRPr lang="en-US"/>
        </a:p>
      </dgm:t>
    </dgm:pt>
    <dgm:pt modelId="{1DA7D5FD-574A-4A5E-9752-914F643A767E}" type="sibTrans" cxnId="{8D868D6E-977E-4857-A760-994070905676}">
      <dgm:prSet/>
      <dgm:spPr/>
      <dgm:t>
        <a:bodyPr/>
        <a:lstStyle/>
        <a:p>
          <a:endParaRPr lang="en-US"/>
        </a:p>
      </dgm:t>
    </dgm:pt>
    <dgm:pt modelId="{AD2D13B0-CF25-45A0-BE5C-B5515430888A}">
      <dgm:prSet/>
      <dgm:spPr/>
      <dgm:t>
        <a:bodyPr/>
        <a:lstStyle/>
        <a:p>
          <a:r>
            <a:rPr lang="en-US"/>
            <a:t>Explore packages and add new subscriptions </a:t>
          </a:r>
        </a:p>
      </dgm:t>
    </dgm:pt>
    <dgm:pt modelId="{FBCF62D9-DAD4-40D4-9F08-D1273A1EF940}" type="parTrans" cxnId="{F026E76E-746B-492E-9ABC-70E03BB64830}">
      <dgm:prSet/>
      <dgm:spPr/>
      <dgm:t>
        <a:bodyPr/>
        <a:lstStyle/>
        <a:p>
          <a:endParaRPr lang="en-US"/>
        </a:p>
      </dgm:t>
    </dgm:pt>
    <dgm:pt modelId="{202205D5-9B82-40D6-81F6-70C8C43E2A35}" type="sibTrans" cxnId="{F026E76E-746B-492E-9ABC-70E03BB64830}">
      <dgm:prSet/>
      <dgm:spPr/>
      <dgm:t>
        <a:bodyPr/>
        <a:lstStyle/>
        <a:p>
          <a:endParaRPr lang="en-US"/>
        </a:p>
      </dgm:t>
    </dgm:pt>
    <dgm:pt modelId="{DB8092E6-A3A3-4E52-B4DF-474AF5F9CE2E}">
      <dgm:prSet/>
      <dgm:spPr/>
      <dgm:t>
        <a:bodyPr/>
        <a:lstStyle/>
        <a:p>
          <a:r>
            <a:rPr lang="en-US"/>
            <a:t>Subscription Management (with limited access) </a:t>
          </a:r>
        </a:p>
      </dgm:t>
    </dgm:pt>
    <dgm:pt modelId="{02F77604-6A6F-489E-8BD9-D29561619FB9}" type="parTrans" cxnId="{743F22F2-1A89-47F6-A6FE-4B13D89B8B54}">
      <dgm:prSet/>
      <dgm:spPr/>
      <dgm:t>
        <a:bodyPr/>
        <a:lstStyle/>
        <a:p>
          <a:endParaRPr lang="en-US"/>
        </a:p>
      </dgm:t>
    </dgm:pt>
    <dgm:pt modelId="{07BA4DD3-25E1-4449-8EC0-C687D7472BF1}" type="sibTrans" cxnId="{743F22F2-1A89-47F6-A6FE-4B13D89B8B54}">
      <dgm:prSet/>
      <dgm:spPr/>
      <dgm:t>
        <a:bodyPr/>
        <a:lstStyle/>
        <a:p>
          <a:endParaRPr lang="en-US"/>
        </a:p>
      </dgm:t>
    </dgm:pt>
    <dgm:pt modelId="{8791AF3F-F628-4EEF-B27E-53D6E8C7D42A}">
      <dgm:prSet/>
      <dgm:spPr/>
      <dgm:t>
        <a:bodyPr/>
        <a:lstStyle/>
        <a:p>
          <a:r>
            <a:rPr lang="en-US"/>
            <a:t>Session Management </a:t>
          </a:r>
        </a:p>
      </dgm:t>
    </dgm:pt>
    <dgm:pt modelId="{62AB1A45-1EC6-4E09-B3F6-FBC7B4729B6B}" type="parTrans" cxnId="{459345CB-656A-416E-8B92-ECD99591A408}">
      <dgm:prSet/>
      <dgm:spPr/>
      <dgm:t>
        <a:bodyPr/>
        <a:lstStyle/>
        <a:p>
          <a:endParaRPr lang="en-US"/>
        </a:p>
      </dgm:t>
    </dgm:pt>
    <dgm:pt modelId="{2E029E14-0AE9-4ADB-8EDA-915E92E4D8B4}" type="sibTrans" cxnId="{459345CB-656A-416E-8B92-ECD99591A408}">
      <dgm:prSet/>
      <dgm:spPr/>
      <dgm:t>
        <a:bodyPr/>
        <a:lstStyle/>
        <a:p>
          <a:endParaRPr lang="en-US"/>
        </a:p>
      </dgm:t>
    </dgm:pt>
    <dgm:pt modelId="{A14F135E-7D49-44A2-9B07-6D689470FA1A}">
      <dgm:prSet/>
      <dgm:spPr/>
      <dgm:t>
        <a:bodyPr/>
        <a:lstStyle/>
        <a:p>
          <a:r>
            <a:rPr lang="en-US"/>
            <a:t>Profile Management and Preferences</a:t>
          </a:r>
        </a:p>
      </dgm:t>
    </dgm:pt>
    <dgm:pt modelId="{84B59FA5-23D6-4AFE-957C-8F6432DC66F0}" type="parTrans" cxnId="{94AE341D-8FA4-46B8-B5A9-F0336FC0AAFB}">
      <dgm:prSet/>
      <dgm:spPr/>
      <dgm:t>
        <a:bodyPr/>
        <a:lstStyle/>
        <a:p>
          <a:endParaRPr lang="en-US"/>
        </a:p>
      </dgm:t>
    </dgm:pt>
    <dgm:pt modelId="{803F5D30-FBC8-43C1-A7D8-867BBE159E33}" type="sibTrans" cxnId="{94AE341D-8FA4-46B8-B5A9-F0336FC0AAFB}">
      <dgm:prSet/>
      <dgm:spPr/>
      <dgm:t>
        <a:bodyPr/>
        <a:lstStyle/>
        <a:p>
          <a:endParaRPr lang="en-US"/>
        </a:p>
      </dgm:t>
    </dgm:pt>
    <dgm:pt modelId="{FCF99FFD-128B-48F8-9385-C4ED666A3612}">
      <dgm:prSet/>
      <dgm:spPr/>
      <dgm:t>
        <a:bodyPr/>
        <a:lstStyle/>
        <a:p>
          <a:r>
            <a:rPr lang="en-US"/>
            <a:t>Vendor Dashboard </a:t>
          </a:r>
        </a:p>
      </dgm:t>
    </dgm:pt>
    <dgm:pt modelId="{B2C94A20-6917-4B9B-8894-CD0664C958A4}" type="parTrans" cxnId="{F568B0F3-69AB-4256-A8A2-CB5DB2EF0A57}">
      <dgm:prSet/>
      <dgm:spPr/>
      <dgm:t>
        <a:bodyPr/>
        <a:lstStyle/>
        <a:p>
          <a:endParaRPr lang="en-US"/>
        </a:p>
      </dgm:t>
    </dgm:pt>
    <dgm:pt modelId="{E6BFDEB1-DDBA-43CF-93DC-8712EF869EE1}" type="sibTrans" cxnId="{F568B0F3-69AB-4256-A8A2-CB5DB2EF0A57}">
      <dgm:prSet/>
      <dgm:spPr/>
      <dgm:t>
        <a:bodyPr/>
        <a:lstStyle/>
        <a:p>
          <a:endParaRPr lang="en-US"/>
        </a:p>
      </dgm:t>
    </dgm:pt>
    <dgm:pt modelId="{F9708C13-1CD8-4AB0-8EAB-032617F72BE9}">
      <dgm:prSet/>
      <dgm:spPr/>
      <dgm:t>
        <a:bodyPr/>
        <a:lstStyle/>
        <a:p>
          <a:r>
            <a:rPr lang="en-US"/>
            <a:t>Package Handling – with an array of options </a:t>
          </a:r>
        </a:p>
      </dgm:t>
    </dgm:pt>
    <dgm:pt modelId="{2AD5DFDD-98F5-457A-9EE1-AE2C6C22ABE6}" type="parTrans" cxnId="{912BE1E6-401B-4702-9895-36D84959E0A4}">
      <dgm:prSet/>
      <dgm:spPr/>
      <dgm:t>
        <a:bodyPr/>
        <a:lstStyle/>
        <a:p>
          <a:endParaRPr lang="en-US"/>
        </a:p>
      </dgm:t>
    </dgm:pt>
    <dgm:pt modelId="{BF2A7DF4-0484-4DA0-8E78-D2DC89D48C04}" type="sibTrans" cxnId="{912BE1E6-401B-4702-9895-36D84959E0A4}">
      <dgm:prSet/>
      <dgm:spPr/>
      <dgm:t>
        <a:bodyPr/>
        <a:lstStyle/>
        <a:p>
          <a:endParaRPr lang="en-US"/>
        </a:p>
      </dgm:t>
    </dgm:pt>
    <dgm:pt modelId="{9BAFBFDA-9448-4DEF-AE68-B26C7421E15C}">
      <dgm:prSet/>
      <dgm:spPr/>
      <dgm:t>
        <a:bodyPr/>
        <a:lstStyle/>
        <a:p>
          <a:r>
            <a:rPr lang="en-US"/>
            <a:t>Subscription Management – with Higher Level Access </a:t>
          </a:r>
        </a:p>
      </dgm:t>
    </dgm:pt>
    <dgm:pt modelId="{4A6EDAD6-EC6C-4AF8-8FB6-F5E1B7531126}" type="parTrans" cxnId="{05247DB2-637E-459B-817C-AF8B06387B03}">
      <dgm:prSet/>
      <dgm:spPr/>
      <dgm:t>
        <a:bodyPr/>
        <a:lstStyle/>
        <a:p>
          <a:endParaRPr lang="en-US"/>
        </a:p>
      </dgm:t>
    </dgm:pt>
    <dgm:pt modelId="{F990EB8E-38DD-4F09-BF63-D252DA7B4E8F}" type="sibTrans" cxnId="{05247DB2-637E-459B-817C-AF8B06387B03}">
      <dgm:prSet/>
      <dgm:spPr/>
      <dgm:t>
        <a:bodyPr/>
        <a:lstStyle/>
        <a:p>
          <a:endParaRPr lang="en-US"/>
        </a:p>
      </dgm:t>
    </dgm:pt>
    <dgm:pt modelId="{0792DC5D-EB88-4B73-A699-546E48DDF120}">
      <dgm:prSet/>
      <dgm:spPr/>
      <dgm:t>
        <a:bodyPr/>
        <a:lstStyle/>
        <a:p>
          <a:r>
            <a:rPr lang="en-US"/>
            <a:t>Daily Tracker and Order Management </a:t>
          </a:r>
        </a:p>
      </dgm:t>
    </dgm:pt>
    <dgm:pt modelId="{F6C53CBC-B39A-49FD-B866-DC77F573F9B3}" type="parTrans" cxnId="{8BD7348B-BA2A-45E1-B1CB-BB6DC787882A}">
      <dgm:prSet/>
      <dgm:spPr/>
      <dgm:t>
        <a:bodyPr/>
        <a:lstStyle/>
        <a:p>
          <a:endParaRPr lang="en-US"/>
        </a:p>
      </dgm:t>
    </dgm:pt>
    <dgm:pt modelId="{F8C1DCCD-C839-4B7F-B589-0A7F6C4F2927}" type="sibTrans" cxnId="{8BD7348B-BA2A-45E1-B1CB-BB6DC787882A}">
      <dgm:prSet/>
      <dgm:spPr/>
      <dgm:t>
        <a:bodyPr/>
        <a:lstStyle/>
        <a:p>
          <a:endParaRPr lang="en-US"/>
        </a:p>
      </dgm:t>
    </dgm:pt>
    <dgm:pt modelId="{87D1970F-B0D9-4C9E-94A4-64E05B006AA1}">
      <dgm:prSet/>
      <dgm:spPr/>
      <dgm:t>
        <a:bodyPr/>
        <a:lstStyle/>
        <a:p>
          <a:r>
            <a:rPr lang="en-US"/>
            <a:t>Session Management </a:t>
          </a:r>
        </a:p>
      </dgm:t>
    </dgm:pt>
    <dgm:pt modelId="{E352D463-21D0-445F-BEC8-4F6B4BAB4DAD}" type="parTrans" cxnId="{6863468B-0BDA-46E5-A0C9-E1AC1D52CC28}">
      <dgm:prSet/>
      <dgm:spPr/>
      <dgm:t>
        <a:bodyPr/>
        <a:lstStyle/>
        <a:p>
          <a:endParaRPr lang="en-US"/>
        </a:p>
      </dgm:t>
    </dgm:pt>
    <dgm:pt modelId="{06494BC0-CEC3-47E5-85C8-862ACCEDE038}" type="sibTrans" cxnId="{6863468B-0BDA-46E5-A0C9-E1AC1D52CC28}">
      <dgm:prSet/>
      <dgm:spPr/>
      <dgm:t>
        <a:bodyPr/>
        <a:lstStyle/>
        <a:p>
          <a:endParaRPr lang="en-US"/>
        </a:p>
      </dgm:t>
    </dgm:pt>
    <dgm:pt modelId="{D9BE1565-7EAA-403D-852B-D8341A4E60B3}">
      <dgm:prSet/>
      <dgm:spPr/>
      <dgm:t>
        <a:bodyPr/>
        <a:lstStyle/>
        <a:p>
          <a:r>
            <a:rPr lang="en-US"/>
            <a:t>Profile Management and Preferences </a:t>
          </a:r>
        </a:p>
      </dgm:t>
    </dgm:pt>
    <dgm:pt modelId="{5CB76B43-3CE9-4014-A409-8692F40EFC65}" type="parTrans" cxnId="{01A52BD4-53A4-4BF1-8A1B-EEF0CC0BD8DF}">
      <dgm:prSet/>
      <dgm:spPr/>
      <dgm:t>
        <a:bodyPr/>
        <a:lstStyle/>
        <a:p>
          <a:endParaRPr lang="en-US"/>
        </a:p>
      </dgm:t>
    </dgm:pt>
    <dgm:pt modelId="{F7779748-FF1C-419A-AF34-2C20BD7300C6}" type="sibTrans" cxnId="{01A52BD4-53A4-4BF1-8A1B-EEF0CC0BD8DF}">
      <dgm:prSet/>
      <dgm:spPr/>
      <dgm:t>
        <a:bodyPr/>
        <a:lstStyle/>
        <a:p>
          <a:endParaRPr lang="en-US"/>
        </a:p>
      </dgm:t>
    </dgm:pt>
    <dgm:pt modelId="{B19C70B1-5F05-4AD7-89E4-05AEC5FFA5F8}">
      <dgm:prSet/>
      <dgm:spPr/>
      <dgm:t>
        <a:bodyPr/>
        <a:lstStyle/>
        <a:p>
          <a:r>
            <a:rPr lang="en-US"/>
            <a:t>Business Logic  </a:t>
          </a:r>
        </a:p>
      </dgm:t>
    </dgm:pt>
    <dgm:pt modelId="{F109BCB5-0959-40E4-BB7E-13AEF2B746CD}" type="parTrans" cxnId="{B12AD7D5-FCA7-4097-8499-B983D613489F}">
      <dgm:prSet/>
      <dgm:spPr/>
      <dgm:t>
        <a:bodyPr/>
        <a:lstStyle/>
        <a:p>
          <a:endParaRPr lang="en-US"/>
        </a:p>
      </dgm:t>
    </dgm:pt>
    <dgm:pt modelId="{420903C5-BEE9-4AF6-9D73-1DC29EBA2344}" type="sibTrans" cxnId="{B12AD7D5-FCA7-4097-8499-B983D613489F}">
      <dgm:prSet/>
      <dgm:spPr/>
      <dgm:t>
        <a:bodyPr/>
        <a:lstStyle/>
        <a:p>
          <a:endParaRPr lang="en-US"/>
        </a:p>
      </dgm:t>
    </dgm:pt>
    <dgm:pt modelId="{647A3075-CC2E-418A-A6FE-944F7C4840EA}">
      <dgm:prSet/>
      <dgm:spPr/>
      <dgm:t>
        <a:bodyPr/>
        <a:lstStyle/>
        <a:p>
          <a:r>
            <a:rPr lang="en-US"/>
            <a:t>Real-time date based Tracking approach </a:t>
          </a:r>
        </a:p>
      </dgm:t>
    </dgm:pt>
    <dgm:pt modelId="{12CB3177-B5BF-41E2-ABC4-03962376A49C}" type="parTrans" cxnId="{17365F94-FDFB-450D-B504-37E8526B3FB5}">
      <dgm:prSet/>
      <dgm:spPr/>
      <dgm:t>
        <a:bodyPr/>
        <a:lstStyle/>
        <a:p>
          <a:endParaRPr lang="en-US"/>
        </a:p>
      </dgm:t>
    </dgm:pt>
    <dgm:pt modelId="{FE8ED305-1D62-4497-9D1B-CF642A965798}" type="sibTrans" cxnId="{17365F94-FDFB-450D-B504-37E8526B3FB5}">
      <dgm:prSet/>
      <dgm:spPr/>
      <dgm:t>
        <a:bodyPr/>
        <a:lstStyle/>
        <a:p>
          <a:endParaRPr lang="en-US"/>
        </a:p>
      </dgm:t>
    </dgm:pt>
    <dgm:pt modelId="{198DE425-B27D-44BA-9FCE-321F96B18C7C}">
      <dgm:prSet/>
      <dgm:spPr/>
      <dgm:t>
        <a:bodyPr/>
        <a:lstStyle/>
        <a:p>
          <a:r>
            <a:rPr lang="en-US"/>
            <a:t>Subscription activation/deactivation </a:t>
          </a:r>
        </a:p>
      </dgm:t>
    </dgm:pt>
    <dgm:pt modelId="{6AFBD5F3-9461-4446-8A88-125655EACE97}" type="parTrans" cxnId="{EE7ED58D-4FEB-4365-9DAB-671F45B8262C}">
      <dgm:prSet/>
      <dgm:spPr/>
      <dgm:t>
        <a:bodyPr/>
        <a:lstStyle/>
        <a:p>
          <a:endParaRPr lang="en-US"/>
        </a:p>
      </dgm:t>
    </dgm:pt>
    <dgm:pt modelId="{388A6619-E975-400B-B5D8-D1B8BB3C17CC}" type="sibTrans" cxnId="{EE7ED58D-4FEB-4365-9DAB-671F45B8262C}">
      <dgm:prSet/>
      <dgm:spPr/>
      <dgm:t>
        <a:bodyPr/>
        <a:lstStyle/>
        <a:p>
          <a:endParaRPr lang="en-US"/>
        </a:p>
      </dgm:t>
    </dgm:pt>
    <dgm:pt modelId="{4B27CB99-3788-40EC-A62F-EE771503A002}">
      <dgm:prSet/>
      <dgm:spPr/>
      <dgm:t>
        <a:bodyPr/>
        <a:lstStyle/>
        <a:p>
          <a:r>
            <a:rPr lang="en-US"/>
            <a:t>Pricing model. </a:t>
          </a:r>
        </a:p>
      </dgm:t>
    </dgm:pt>
    <dgm:pt modelId="{6D915D16-1DFE-487E-AE71-98350849D5EF}" type="parTrans" cxnId="{17BCFCB9-CDE7-49DF-9449-CD21BD3976D2}">
      <dgm:prSet/>
      <dgm:spPr/>
      <dgm:t>
        <a:bodyPr/>
        <a:lstStyle/>
        <a:p>
          <a:endParaRPr lang="en-US"/>
        </a:p>
      </dgm:t>
    </dgm:pt>
    <dgm:pt modelId="{89D374B5-4C3E-4995-A84F-988EB286B3C4}" type="sibTrans" cxnId="{17BCFCB9-CDE7-49DF-9449-CD21BD3976D2}">
      <dgm:prSet/>
      <dgm:spPr/>
      <dgm:t>
        <a:bodyPr/>
        <a:lstStyle/>
        <a:p>
          <a:endParaRPr lang="en-US"/>
        </a:p>
      </dgm:t>
    </dgm:pt>
    <dgm:pt modelId="{1392BD01-044C-4B09-AD09-E7D0945C2C21}">
      <dgm:prSet/>
      <dgm:spPr/>
      <dgm:t>
        <a:bodyPr/>
        <a:lstStyle/>
        <a:p>
          <a:r>
            <a:rPr lang="en-US"/>
            <a:t>GUI Styling and Responsiveness. </a:t>
          </a:r>
        </a:p>
      </dgm:t>
    </dgm:pt>
    <dgm:pt modelId="{61657B6E-9137-4515-A19E-70EE27F9093E}" type="parTrans" cxnId="{60D4B480-350E-4825-BB18-944DC8F10402}">
      <dgm:prSet/>
      <dgm:spPr/>
      <dgm:t>
        <a:bodyPr/>
        <a:lstStyle/>
        <a:p>
          <a:endParaRPr lang="en-US"/>
        </a:p>
      </dgm:t>
    </dgm:pt>
    <dgm:pt modelId="{1F9AAD2A-1E34-430C-A5B0-BA807FE589AD}" type="sibTrans" cxnId="{60D4B480-350E-4825-BB18-944DC8F10402}">
      <dgm:prSet/>
      <dgm:spPr/>
      <dgm:t>
        <a:bodyPr/>
        <a:lstStyle/>
        <a:p>
          <a:endParaRPr lang="en-US"/>
        </a:p>
      </dgm:t>
    </dgm:pt>
    <dgm:pt modelId="{FCD8E211-A446-43AB-BAAC-C71D0E50B1AB}" type="pres">
      <dgm:prSet presAssocID="{E5DF2BAE-9A62-43E0-BA4F-8F2EC9C1B1E4}" presName="linear" presStyleCnt="0">
        <dgm:presLayoutVars>
          <dgm:dir/>
          <dgm:animLvl val="lvl"/>
          <dgm:resizeHandles val="exact"/>
        </dgm:presLayoutVars>
      </dgm:prSet>
      <dgm:spPr/>
    </dgm:pt>
    <dgm:pt modelId="{E334CC84-38EA-4569-AED9-E7E53CFFD283}" type="pres">
      <dgm:prSet presAssocID="{4A0A22E0-9400-49BD-8607-C1DF751AB57C}" presName="parentLin" presStyleCnt="0"/>
      <dgm:spPr/>
    </dgm:pt>
    <dgm:pt modelId="{CEFD71FC-C91E-42E9-9C09-217B7D9C0D85}" type="pres">
      <dgm:prSet presAssocID="{4A0A22E0-9400-49BD-8607-C1DF751AB57C}" presName="parentLeftMargin" presStyleLbl="node1" presStyleIdx="0" presStyleCnt="4"/>
      <dgm:spPr/>
    </dgm:pt>
    <dgm:pt modelId="{DC2D0D76-C87B-4BEC-A617-A4E786940E0A}" type="pres">
      <dgm:prSet presAssocID="{4A0A22E0-9400-49BD-8607-C1DF751AB57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EE93FA3-2FD9-4766-BB0E-03A0EF126100}" type="pres">
      <dgm:prSet presAssocID="{4A0A22E0-9400-49BD-8607-C1DF751AB57C}" presName="negativeSpace" presStyleCnt="0"/>
      <dgm:spPr/>
    </dgm:pt>
    <dgm:pt modelId="{92D554D9-47FC-4511-BB57-AF5DE08BC531}" type="pres">
      <dgm:prSet presAssocID="{4A0A22E0-9400-49BD-8607-C1DF751AB57C}" presName="childText" presStyleLbl="conFgAcc1" presStyleIdx="0" presStyleCnt="4">
        <dgm:presLayoutVars>
          <dgm:bulletEnabled val="1"/>
        </dgm:presLayoutVars>
      </dgm:prSet>
      <dgm:spPr/>
    </dgm:pt>
    <dgm:pt modelId="{88425D7A-D034-457D-83E3-588CC47ED675}" type="pres">
      <dgm:prSet presAssocID="{3E39BB35-9286-4F60-B9E6-3E7EA036B2DA}" presName="spaceBetweenRectangles" presStyleCnt="0"/>
      <dgm:spPr/>
    </dgm:pt>
    <dgm:pt modelId="{9A308EEC-F7FA-4BE5-BB11-2F26FC4F9A8E}" type="pres">
      <dgm:prSet presAssocID="{FCF99FFD-128B-48F8-9385-C4ED666A3612}" presName="parentLin" presStyleCnt="0"/>
      <dgm:spPr/>
    </dgm:pt>
    <dgm:pt modelId="{6F9C0C8A-E7F8-4922-8837-AE99D02E3F6F}" type="pres">
      <dgm:prSet presAssocID="{FCF99FFD-128B-48F8-9385-C4ED666A3612}" presName="parentLeftMargin" presStyleLbl="node1" presStyleIdx="0" presStyleCnt="4"/>
      <dgm:spPr/>
    </dgm:pt>
    <dgm:pt modelId="{E026AC1D-E582-421F-9F67-DB1DB35F5456}" type="pres">
      <dgm:prSet presAssocID="{FCF99FFD-128B-48F8-9385-C4ED666A361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A000DA0-7B94-4EE5-B156-96D8586CC954}" type="pres">
      <dgm:prSet presAssocID="{FCF99FFD-128B-48F8-9385-C4ED666A3612}" presName="negativeSpace" presStyleCnt="0"/>
      <dgm:spPr/>
    </dgm:pt>
    <dgm:pt modelId="{D51B54BA-617A-46CF-A7F4-600227E8464B}" type="pres">
      <dgm:prSet presAssocID="{FCF99FFD-128B-48F8-9385-C4ED666A3612}" presName="childText" presStyleLbl="conFgAcc1" presStyleIdx="1" presStyleCnt="4">
        <dgm:presLayoutVars>
          <dgm:bulletEnabled val="1"/>
        </dgm:presLayoutVars>
      </dgm:prSet>
      <dgm:spPr/>
    </dgm:pt>
    <dgm:pt modelId="{82AB424B-1F53-402C-BEBF-7D591EC5997A}" type="pres">
      <dgm:prSet presAssocID="{E6BFDEB1-DDBA-43CF-93DC-8712EF869EE1}" presName="spaceBetweenRectangles" presStyleCnt="0"/>
      <dgm:spPr/>
    </dgm:pt>
    <dgm:pt modelId="{BAB3827B-1EAA-4C57-A117-B762007E3244}" type="pres">
      <dgm:prSet presAssocID="{B19C70B1-5F05-4AD7-89E4-05AEC5FFA5F8}" presName="parentLin" presStyleCnt="0"/>
      <dgm:spPr/>
    </dgm:pt>
    <dgm:pt modelId="{7A45A488-F074-4F40-BBD5-07F7D63C516B}" type="pres">
      <dgm:prSet presAssocID="{B19C70B1-5F05-4AD7-89E4-05AEC5FFA5F8}" presName="parentLeftMargin" presStyleLbl="node1" presStyleIdx="1" presStyleCnt="4"/>
      <dgm:spPr/>
    </dgm:pt>
    <dgm:pt modelId="{B9602AA8-C895-4F96-9181-BC4EED542936}" type="pres">
      <dgm:prSet presAssocID="{B19C70B1-5F05-4AD7-89E4-05AEC5FFA5F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A41171E-99F6-469C-B388-7101BAFEB273}" type="pres">
      <dgm:prSet presAssocID="{B19C70B1-5F05-4AD7-89E4-05AEC5FFA5F8}" presName="negativeSpace" presStyleCnt="0"/>
      <dgm:spPr/>
    </dgm:pt>
    <dgm:pt modelId="{286285AF-6C08-454D-8AB6-D89F284B74C7}" type="pres">
      <dgm:prSet presAssocID="{B19C70B1-5F05-4AD7-89E4-05AEC5FFA5F8}" presName="childText" presStyleLbl="conFgAcc1" presStyleIdx="2" presStyleCnt="4">
        <dgm:presLayoutVars>
          <dgm:bulletEnabled val="1"/>
        </dgm:presLayoutVars>
      </dgm:prSet>
      <dgm:spPr/>
    </dgm:pt>
    <dgm:pt modelId="{93F53312-23DC-4495-8723-579C1C7ED081}" type="pres">
      <dgm:prSet presAssocID="{420903C5-BEE9-4AF6-9D73-1DC29EBA2344}" presName="spaceBetweenRectangles" presStyleCnt="0"/>
      <dgm:spPr/>
    </dgm:pt>
    <dgm:pt modelId="{DC1A3A3F-29FD-4713-8A4E-11BF075EB820}" type="pres">
      <dgm:prSet presAssocID="{1392BD01-044C-4B09-AD09-E7D0945C2C21}" presName="parentLin" presStyleCnt="0"/>
      <dgm:spPr/>
    </dgm:pt>
    <dgm:pt modelId="{57B40265-6673-48D3-963E-B0F057CA660E}" type="pres">
      <dgm:prSet presAssocID="{1392BD01-044C-4B09-AD09-E7D0945C2C21}" presName="parentLeftMargin" presStyleLbl="node1" presStyleIdx="2" presStyleCnt="4"/>
      <dgm:spPr/>
    </dgm:pt>
    <dgm:pt modelId="{0D1371D7-3DD9-4D4B-A9B3-A8DFBFC9EC42}" type="pres">
      <dgm:prSet presAssocID="{1392BD01-044C-4B09-AD09-E7D0945C2C2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E5CF64-6654-43E1-98F2-B07D253D99D1}" type="pres">
      <dgm:prSet presAssocID="{1392BD01-044C-4B09-AD09-E7D0945C2C21}" presName="negativeSpace" presStyleCnt="0"/>
      <dgm:spPr/>
    </dgm:pt>
    <dgm:pt modelId="{03E8B2A7-4EF6-4658-A58A-C773F7829E39}" type="pres">
      <dgm:prSet presAssocID="{1392BD01-044C-4B09-AD09-E7D0945C2C2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2862100-4256-4BE8-A12F-9983C9AFF84B}" type="presOf" srcId="{0792DC5D-EB88-4B73-A699-546E48DDF120}" destId="{D51B54BA-617A-46CF-A7F4-600227E8464B}" srcOrd="0" destOrd="2" presId="urn:microsoft.com/office/officeart/2005/8/layout/list1"/>
    <dgm:cxn modelId="{51D95D02-BCDD-4D82-8791-50794E8C617F}" type="presOf" srcId="{B19C70B1-5F05-4AD7-89E4-05AEC5FFA5F8}" destId="{7A45A488-F074-4F40-BBD5-07F7D63C516B}" srcOrd="0" destOrd="0" presId="urn:microsoft.com/office/officeart/2005/8/layout/list1"/>
    <dgm:cxn modelId="{2C838A06-4405-4423-AFDD-F8C41B63DA41}" type="presOf" srcId="{9BAFBFDA-9448-4DEF-AE68-B26C7421E15C}" destId="{D51B54BA-617A-46CF-A7F4-600227E8464B}" srcOrd="0" destOrd="1" presId="urn:microsoft.com/office/officeart/2005/8/layout/list1"/>
    <dgm:cxn modelId="{8CCF0B0B-73A9-4ABE-A65F-3604DB31FEE4}" type="presOf" srcId="{A14F135E-7D49-44A2-9B07-6D689470FA1A}" destId="{92D554D9-47FC-4511-BB57-AF5DE08BC531}" srcOrd="0" destOrd="4" presId="urn:microsoft.com/office/officeart/2005/8/layout/list1"/>
    <dgm:cxn modelId="{404B4D0B-3123-48FA-A599-468C456B385F}" type="presOf" srcId="{E5DF2BAE-9A62-43E0-BA4F-8F2EC9C1B1E4}" destId="{FCD8E211-A446-43AB-BAAC-C71D0E50B1AB}" srcOrd="0" destOrd="0" presId="urn:microsoft.com/office/officeart/2005/8/layout/list1"/>
    <dgm:cxn modelId="{B0D0F017-0B3A-4AE1-AD0F-85C73A30FA7F}" type="presOf" srcId="{DB8092E6-A3A3-4E52-B4DF-474AF5F9CE2E}" destId="{92D554D9-47FC-4511-BB57-AF5DE08BC531}" srcOrd="0" destOrd="2" presId="urn:microsoft.com/office/officeart/2005/8/layout/list1"/>
    <dgm:cxn modelId="{94AE341D-8FA4-46B8-B5A9-F0336FC0AAFB}" srcId="{4A0A22E0-9400-49BD-8607-C1DF751AB57C}" destId="{A14F135E-7D49-44A2-9B07-6D689470FA1A}" srcOrd="4" destOrd="0" parTransId="{84B59FA5-23D6-4AFE-957C-8F6432DC66F0}" sibTransId="{803F5D30-FBC8-43C1-A7D8-867BBE159E33}"/>
    <dgm:cxn modelId="{2B191A37-17EE-4149-BA82-56038742CBF3}" type="presOf" srcId="{D9BE1565-7EAA-403D-852B-D8341A4E60B3}" destId="{D51B54BA-617A-46CF-A7F4-600227E8464B}" srcOrd="0" destOrd="4" presId="urn:microsoft.com/office/officeart/2005/8/layout/list1"/>
    <dgm:cxn modelId="{04766C61-0BCA-46F6-8198-5A52AFFF64F0}" type="presOf" srcId="{B19C70B1-5F05-4AD7-89E4-05AEC5FFA5F8}" destId="{B9602AA8-C895-4F96-9181-BC4EED542936}" srcOrd="1" destOrd="0" presId="urn:microsoft.com/office/officeart/2005/8/layout/list1"/>
    <dgm:cxn modelId="{9C53F646-1AC8-4C2A-A17E-72881F4D076E}" type="presOf" srcId="{AD2D13B0-CF25-45A0-BE5C-B5515430888A}" destId="{92D554D9-47FC-4511-BB57-AF5DE08BC531}" srcOrd="0" destOrd="1" presId="urn:microsoft.com/office/officeart/2005/8/layout/list1"/>
    <dgm:cxn modelId="{AF451E68-E2B0-416F-B77E-AA5F3CE384C9}" type="presOf" srcId="{1392BD01-044C-4B09-AD09-E7D0945C2C21}" destId="{0D1371D7-3DD9-4D4B-A9B3-A8DFBFC9EC42}" srcOrd="1" destOrd="0" presId="urn:microsoft.com/office/officeart/2005/8/layout/list1"/>
    <dgm:cxn modelId="{8D868D6E-977E-4857-A760-994070905676}" srcId="{4A0A22E0-9400-49BD-8607-C1DF751AB57C}" destId="{4A78C925-B113-4BE8-82D1-C14EFDE7455C}" srcOrd="0" destOrd="0" parTransId="{94ACFB17-7350-4DAE-A131-C7DAA7E41EAF}" sibTransId="{1DA7D5FD-574A-4A5E-9752-914F643A767E}"/>
    <dgm:cxn modelId="{F026E76E-746B-492E-9ABC-70E03BB64830}" srcId="{4A0A22E0-9400-49BD-8607-C1DF751AB57C}" destId="{AD2D13B0-CF25-45A0-BE5C-B5515430888A}" srcOrd="1" destOrd="0" parTransId="{FBCF62D9-DAD4-40D4-9F08-D1273A1EF940}" sibTransId="{202205D5-9B82-40D6-81F6-70C8C43E2A35}"/>
    <dgm:cxn modelId="{8301CF4F-477A-4573-9E3C-14334D80706D}" type="presOf" srcId="{1392BD01-044C-4B09-AD09-E7D0945C2C21}" destId="{57B40265-6673-48D3-963E-B0F057CA660E}" srcOrd="0" destOrd="0" presId="urn:microsoft.com/office/officeart/2005/8/layout/list1"/>
    <dgm:cxn modelId="{14B66C70-6BEB-4308-9B84-3627109E02D7}" type="presOf" srcId="{198DE425-B27D-44BA-9FCE-321F96B18C7C}" destId="{286285AF-6C08-454D-8AB6-D89F284B74C7}" srcOrd="0" destOrd="1" presId="urn:microsoft.com/office/officeart/2005/8/layout/list1"/>
    <dgm:cxn modelId="{D2AE8B7C-7170-46CB-A110-B252F211192C}" type="presOf" srcId="{4B27CB99-3788-40EC-A62F-EE771503A002}" destId="{286285AF-6C08-454D-8AB6-D89F284B74C7}" srcOrd="0" destOrd="2" presId="urn:microsoft.com/office/officeart/2005/8/layout/list1"/>
    <dgm:cxn modelId="{60D4B480-350E-4825-BB18-944DC8F10402}" srcId="{E5DF2BAE-9A62-43E0-BA4F-8F2EC9C1B1E4}" destId="{1392BD01-044C-4B09-AD09-E7D0945C2C21}" srcOrd="3" destOrd="0" parTransId="{61657B6E-9137-4515-A19E-70EE27F9093E}" sibTransId="{1F9AAD2A-1E34-430C-A5B0-BA807FE589AD}"/>
    <dgm:cxn modelId="{8BD7348B-BA2A-45E1-B1CB-BB6DC787882A}" srcId="{FCF99FFD-128B-48F8-9385-C4ED666A3612}" destId="{0792DC5D-EB88-4B73-A699-546E48DDF120}" srcOrd="2" destOrd="0" parTransId="{F6C53CBC-B39A-49FD-B866-DC77F573F9B3}" sibTransId="{F8C1DCCD-C839-4B7F-B589-0A7F6C4F2927}"/>
    <dgm:cxn modelId="{6863468B-0BDA-46E5-A0C9-E1AC1D52CC28}" srcId="{FCF99FFD-128B-48F8-9385-C4ED666A3612}" destId="{87D1970F-B0D9-4C9E-94A4-64E05B006AA1}" srcOrd="3" destOrd="0" parTransId="{E352D463-21D0-445F-BEC8-4F6B4BAB4DAD}" sibTransId="{06494BC0-CEC3-47E5-85C8-862ACCEDE038}"/>
    <dgm:cxn modelId="{EE7ED58D-4FEB-4365-9DAB-671F45B8262C}" srcId="{B19C70B1-5F05-4AD7-89E4-05AEC5FFA5F8}" destId="{198DE425-B27D-44BA-9FCE-321F96B18C7C}" srcOrd="1" destOrd="0" parTransId="{6AFBD5F3-9461-4446-8A88-125655EACE97}" sibTransId="{388A6619-E975-400B-B5D8-D1B8BB3C17CC}"/>
    <dgm:cxn modelId="{87F8E88F-C07F-4C09-97D7-346BA2CAAB7C}" type="presOf" srcId="{4A0A22E0-9400-49BD-8607-C1DF751AB57C}" destId="{CEFD71FC-C91E-42E9-9C09-217B7D9C0D85}" srcOrd="0" destOrd="0" presId="urn:microsoft.com/office/officeart/2005/8/layout/list1"/>
    <dgm:cxn modelId="{914E5E93-BECE-4268-9015-F00D6D83A9C6}" type="presOf" srcId="{F9708C13-1CD8-4AB0-8EAB-032617F72BE9}" destId="{D51B54BA-617A-46CF-A7F4-600227E8464B}" srcOrd="0" destOrd="0" presId="urn:microsoft.com/office/officeart/2005/8/layout/list1"/>
    <dgm:cxn modelId="{17365F94-FDFB-450D-B504-37E8526B3FB5}" srcId="{B19C70B1-5F05-4AD7-89E4-05AEC5FFA5F8}" destId="{647A3075-CC2E-418A-A6FE-944F7C4840EA}" srcOrd="0" destOrd="0" parTransId="{12CB3177-B5BF-41E2-ABC4-03962376A49C}" sibTransId="{FE8ED305-1D62-4497-9D1B-CF642A965798}"/>
    <dgm:cxn modelId="{156CF5AF-5BEB-4C24-B794-BAA973F712C5}" type="presOf" srcId="{4A0A22E0-9400-49BD-8607-C1DF751AB57C}" destId="{DC2D0D76-C87B-4BEC-A617-A4E786940E0A}" srcOrd="1" destOrd="0" presId="urn:microsoft.com/office/officeart/2005/8/layout/list1"/>
    <dgm:cxn modelId="{05247DB2-637E-459B-817C-AF8B06387B03}" srcId="{FCF99FFD-128B-48F8-9385-C4ED666A3612}" destId="{9BAFBFDA-9448-4DEF-AE68-B26C7421E15C}" srcOrd="1" destOrd="0" parTransId="{4A6EDAD6-EC6C-4AF8-8FB6-F5E1B7531126}" sibTransId="{F990EB8E-38DD-4F09-BF63-D252DA7B4E8F}"/>
    <dgm:cxn modelId="{F134B5B4-2B73-445C-AE85-CEDE555F4874}" type="presOf" srcId="{FCF99FFD-128B-48F8-9385-C4ED666A3612}" destId="{6F9C0C8A-E7F8-4922-8837-AE99D02E3F6F}" srcOrd="0" destOrd="0" presId="urn:microsoft.com/office/officeart/2005/8/layout/list1"/>
    <dgm:cxn modelId="{17BCFCB9-CDE7-49DF-9449-CD21BD3976D2}" srcId="{B19C70B1-5F05-4AD7-89E4-05AEC5FFA5F8}" destId="{4B27CB99-3788-40EC-A62F-EE771503A002}" srcOrd="2" destOrd="0" parTransId="{6D915D16-1DFE-487E-AE71-98350849D5EF}" sibTransId="{89D374B5-4C3E-4995-A84F-988EB286B3C4}"/>
    <dgm:cxn modelId="{459345CB-656A-416E-8B92-ECD99591A408}" srcId="{4A0A22E0-9400-49BD-8607-C1DF751AB57C}" destId="{8791AF3F-F628-4EEF-B27E-53D6E8C7D42A}" srcOrd="3" destOrd="0" parTransId="{62AB1A45-1EC6-4E09-B3F6-FBC7B4729B6B}" sibTransId="{2E029E14-0AE9-4ADB-8EDA-915E92E4D8B4}"/>
    <dgm:cxn modelId="{97C9E4CE-5596-4D10-BEF8-8009834FC20A}" type="presOf" srcId="{4A78C925-B113-4BE8-82D1-C14EFDE7455C}" destId="{92D554D9-47FC-4511-BB57-AF5DE08BC531}" srcOrd="0" destOrd="0" presId="urn:microsoft.com/office/officeart/2005/8/layout/list1"/>
    <dgm:cxn modelId="{01A52BD4-53A4-4BF1-8A1B-EEF0CC0BD8DF}" srcId="{FCF99FFD-128B-48F8-9385-C4ED666A3612}" destId="{D9BE1565-7EAA-403D-852B-D8341A4E60B3}" srcOrd="4" destOrd="0" parTransId="{5CB76B43-3CE9-4014-A409-8692F40EFC65}" sibTransId="{F7779748-FF1C-419A-AF34-2C20BD7300C6}"/>
    <dgm:cxn modelId="{B12AD7D5-FCA7-4097-8499-B983D613489F}" srcId="{E5DF2BAE-9A62-43E0-BA4F-8F2EC9C1B1E4}" destId="{B19C70B1-5F05-4AD7-89E4-05AEC5FFA5F8}" srcOrd="2" destOrd="0" parTransId="{F109BCB5-0959-40E4-BB7E-13AEF2B746CD}" sibTransId="{420903C5-BEE9-4AF6-9D73-1DC29EBA2344}"/>
    <dgm:cxn modelId="{B2E950E3-417B-4C2E-A0B3-38B42FCB6E2B}" type="presOf" srcId="{647A3075-CC2E-418A-A6FE-944F7C4840EA}" destId="{286285AF-6C08-454D-8AB6-D89F284B74C7}" srcOrd="0" destOrd="0" presId="urn:microsoft.com/office/officeart/2005/8/layout/list1"/>
    <dgm:cxn modelId="{912BE1E6-401B-4702-9895-36D84959E0A4}" srcId="{FCF99FFD-128B-48F8-9385-C4ED666A3612}" destId="{F9708C13-1CD8-4AB0-8EAB-032617F72BE9}" srcOrd="0" destOrd="0" parTransId="{2AD5DFDD-98F5-457A-9EE1-AE2C6C22ABE6}" sibTransId="{BF2A7DF4-0484-4DA0-8E78-D2DC89D48C04}"/>
    <dgm:cxn modelId="{AE09B7E7-51E3-465C-825D-A0B68B7F5A19}" type="presOf" srcId="{FCF99FFD-128B-48F8-9385-C4ED666A3612}" destId="{E026AC1D-E582-421F-9F67-DB1DB35F5456}" srcOrd="1" destOrd="0" presId="urn:microsoft.com/office/officeart/2005/8/layout/list1"/>
    <dgm:cxn modelId="{7E81B4F0-97C7-46AA-90AA-3DE8730991BE}" type="presOf" srcId="{8791AF3F-F628-4EEF-B27E-53D6E8C7D42A}" destId="{92D554D9-47FC-4511-BB57-AF5DE08BC531}" srcOrd="0" destOrd="3" presId="urn:microsoft.com/office/officeart/2005/8/layout/list1"/>
    <dgm:cxn modelId="{743F22F2-1A89-47F6-A6FE-4B13D89B8B54}" srcId="{4A0A22E0-9400-49BD-8607-C1DF751AB57C}" destId="{DB8092E6-A3A3-4E52-B4DF-474AF5F9CE2E}" srcOrd="2" destOrd="0" parTransId="{02F77604-6A6F-489E-8BD9-D29561619FB9}" sibTransId="{07BA4DD3-25E1-4449-8EC0-C687D7472BF1}"/>
    <dgm:cxn modelId="{F568B0F3-69AB-4256-A8A2-CB5DB2EF0A57}" srcId="{E5DF2BAE-9A62-43E0-BA4F-8F2EC9C1B1E4}" destId="{FCF99FFD-128B-48F8-9385-C4ED666A3612}" srcOrd="1" destOrd="0" parTransId="{B2C94A20-6917-4B9B-8894-CD0664C958A4}" sibTransId="{E6BFDEB1-DDBA-43CF-93DC-8712EF869EE1}"/>
    <dgm:cxn modelId="{0CD3BBF4-DE4D-4BE4-9D85-A18FE0503E4D}" type="presOf" srcId="{87D1970F-B0D9-4C9E-94A4-64E05B006AA1}" destId="{D51B54BA-617A-46CF-A7F4-600227E8464B}" srcOrd="0" destOrd="3" presId="urn:microsoft.com/office/officeart/2005/8/layout/list1"/>
    <dgm:cxn modelId="{520788F7-D7D0-4238-A93A-C11D4FA17E67}" srcId="{E5DF2BAE-9A62-43E0-BA4F-8F2EC9C1B1E4}" destId="{4A0A22E0-9400-49BD-8607-C1DF751AB57C}" srcOrd="0" destOrd="0" parTransId="{F964A0F5-558D-40BB-B9DD-B48661FFDD03}" sibTransId="{3E39BB35-9286-4F60-B9E6-3E7EA036B2DA}"/>
    <dgm:cxn modelId="{92C712A9-179E-45F1-888F-276F5F1915E7}" type="presParOf" srcId="{FCD8E211-A446-43AB-BAAC-C71D0E50B1AB}" destId="{E334CC84-38EA-4569-AED9-E7E53CFFD283}" srcOrd="0" destOrd="0" presId="urn:microsoft.com/office/officeart/2005/8/layout/list1"/>
    <dgm:cxn modelId="{CADB9CB1-0955-4652-BA86-DD0D2F9D5A31}" type="presParOf" srcId="{E334CC84-38EA-4569-AED9-E7E53CFFD283}" destId="{CEFD71FC-C91E-42E9-9C09-217B7D9C0D85}" srcOrd="0" destOrd="0" presId="urn:microsoft.com/office/officeart/2005/8/layout/list1"/>
    <dgm:cxn modelId="{192AF13F-C98F-459E-B568-BF5A256EDA3E}" type="presParOf" srcId="{E334CC84-38EA-4569-AED9-E7E53CFFD283}" destId="{DC2D0D76-C87B-4BEC-A617-A4E786940E0A}" srcOrd="1" destOrd="0" presId="urn:microsoft.com/office/officeart/2005/8/layout/list1"/>
    <dgm:cxn modelId="{BBEB48B8-886F-4337-88AD-A1AF826D0BFE}" type="presParOf" srcId="{FCD8E211-A446-43AB-BAAC-C71D0E50B1AB}" destId="{CEE93FA3-2FD9-4766-BB0E-03A0EF126100}" srcOrd="1" destOrd="0" presId="urn:microsoft.com/office/officeart/2005/8/layout/list1"/>
    <dgm:cxn modelId="{F0CFCC28-C903-403D-A968-9F10DA52C4E4}" type="presParOf" srcId="{FCD8E211-A446-43AB-BAAC-C71D0E50B1AB}" destId="{92D554D9-47FC-4511-BB57-AF5DE08BC531}" srcOrd="2" destOrd="0" presId="urn:microsoft.com/office/officeart/2005/8/layout/list1"/>
    <dgm:cxn modelId="{F2A83D7E-B7D3-4544-B3AC-67CA9ED364D9}" type="presParOf" srcId="{FCD8E211-A446-43AB-BAAC-C71D0E50B1AB}" destId="{88425D7A-D034-457D-83E3-588CC47ED675}" srcOrd="3" destOrd="0" presId="urn:microsoft.com/office/officeart/2005/8/layout/list1"/>
    <dgm:cxn modelId="{57C3C53E-7F6F-4202-9936-07AF889B303B}" type="presParOf" srcId="{FCD8E211-A446-43AB-BAAC-C71D0E50B1AB}" destId="{9A308EEC-F7FA-4BE5-BB11-2F26FC4F9A8E}" srcOrd="4" destOrd="0" presId="urn:microsoft.com/office/officeart/2005/8/layout/list1"/>
    <dgm:cxn modelId="{CB8034BD-1D75-4432-82D9-258B79FB85C9}" type="presParOf" srcId="{9A308EEC-F7FA-4BE5-BB11-2F26FC4F9A8E}" destId="{6F9C0C8A-E7F8-4922-8837-AE99D02E3F6F}" srcOrd="0" destOrd="0" presId="urn:microsoft.com/office/officeart/2005/8/layout/list1"/>
    <dgm:cxn modelId="{5CAE5032-B818-46CE-B383-B128CD82F80A}" type="presParOf" srcId="{9A308EEC-F7FA-4BE5-BB11-2F26FC4F9A8E}" destId="{E026AC1D-E582-421F-9F67-DB1DB35F5456}" srcOrd="1" destOrd="0" presId="urn:microsoft.com/office/officeart/2005/8/layout/list1"/>
    <dgm:cxn modelId="{C3640EB2-AF71-4865-8A46-2080334AEF0B}" type="presParOf" srcId="{FCD8E211-A446-43AB-BAAC-C71D0E50B1AB}" destId="{DA000DA0-7B94-4EE5-B156-96D8586CC954}" srcOrd="5" destOrd="0" presId="urn:microsoft.com/office/officeart/2005/8/layout/list1"/>
    <dgm:cxn modelId="{9596E410-E82B-4B83-9BCB-D87611D6D131}" type="presParOf" srcId="{FCD8E211-A446-43AB-BAAC-C71D0E50B1AB}" destId="{D51B54BA-617A-46CF-A7F4-600227E8464B}" srcOrd="6" destOrd="0" presId="urn:microsoft.com/office/officeart/2005/8/layout/list1"/>
    <dgm:cxn modelId="{4A894A88-3F6E-4AD8-BB3C-F7A0E48731D8}" type="presParOf" srcId="{FCD8E211-A446-43AB-BAAC-C71D0E50B1AB}" destId="{82AB424B-1F53-402C-BEBF-7D591EC5997A}" srcOrd="7" destOrd="0" presId="urn:microsoft.com/office/officeart/2005/8/layout/list1"/>
    <dgm:cxn modelId="{051445F5-BA8E-45AA-B6A8-61D1191F4153}" type="presParOf" srcId="{FCD8E211-A446-43AB-BAAC-C71D0E50B1AB}" destId="{BAB3827B-1EAA-4C57-A117-B762007E3244}" srcOrd="8" destOrd="0" presId="urn:microsoft.com/office/officeart/2005/8/layout/list1"/>
    <dgm:cxn modelId="{1F6C6F5A-65A1-46BD-B9A0-229A7A62C824}" type="presParOf" srcId="{BAB3827B-1EAA-4C57-A117-B762007E3244}" destId="{7A45A488-F074-4F40-BBD5-07F7D63C516B}" srcOrd="0" destOrd="0" presId="urn:microsoft.com/office/officeart/2005/8/layout/list1"/>
    <dgm:cxn modelId="{1CA88272-D2D7-4BF5-A51B-BBEFF71FF2C9}" type="presParOf" srcId="{BAB3827B-1EAA-4C57-A117-B762007E3244}" destId="{B9602AA8-C895-4F96-9181-BC4EED542936}" srcOrd="1" destOrd="0" presId="urn:microsoft.com/office/officeart/2005/8/layout/list1"/>
    <dgm:cxn modelId="{6380D01C-E072-4B55-A516-FE63B8ADC061}" type="presParOf" srcId="{FCD8E211-A446-43AB-BAAC-C71D0E50B1AB}" destId="{5A41171E-99F6-469C-B388-7101BAFEB273}" srcOrd="9" destOrd="0" presId="urn:microsoft.com/office/officeart/2005/8/layout/list1"/>
    <dgm:cxn modelId="{1C53B7FF-2C26-4F52-8EA7-6F6679C36E27}" type="presParOf" srcId="{FCD8E211-A446-43AB-BAAC-C71D0E50B1AB}" destId="{286285AF-6C08-454D-8AB6-D89F284B74C7}" srcOrd="10" destOrd="0" presId="urn:microsoft.com/office/officeart/2005/8/layout/list1"/>
    <dgm:cxn modelId="{F3B56888-96E7-4DB7-8DCF-FE854EC9A6C5}" type="presParOf" srcId="{FCD8E211-A446-43AB-BAAC-C71D0E50B1AB}" destId="{93F53312-23DC-4495-8723-579C1C7ED081}" srcOrd="11" destOrd="0" presId="urn:microsoft.com/office/officeart/2005/8/layout/list1"/>
    <dgm:cxn modelId="{7BFD11D6-1A2A-4B63-8AD7-9A69E8901388}" type="presParOf" srcId="{FCD8E211-A446-43AB-BAAC-C71D0E50B1AB}" destId="{DC1A3A3F-29FD-4713-8A4E-11BF075EB820}" srcOrd="12" destOrd="0" presId="urn:microsoft.com/office/officeart/2005/8/layout/list1"/>
    <dgm:cxn modelId="{6DA7D00B-58EF-4B58-8419-9FDF768759B0}" type="presParOf" srcId="{DC1A3A3F-29FD-4713-8A4E-11BF075EB820}" destId="{57B40265-6673-48D3-963E-B0F057CA660E}" srcOrd="0" destOrd="0" presId="urn:microsoft.com/office/officeart/2005/8/layout/list1"/>
    <dgm:cxn modelId="{4086D42F-4405-47EB-8388-092D45E6851A}" type="presParOf" srcId="{DC1A3A3F-29FD-4713-8A4E-11BF075EB820}" destId="{0D1371D7-3DD9-4D4B-A9B3-A8DFBFC9EC42}" srcOrd="1" destOrd="0" presId="urn:microsoft.com/office/officeart/2005/8/layout/list1"/>
    <dgm:cxn modelId="{6B4FAC27-B5D0-47A3-BF03-44DE64BC7CAD}" type="presParOf" srcId="{FCD8E211-A446-43AB-BAAC-C71D0E50B1AB}" destId="{65E5CF64-6654-43E1-98F2-B07D253D99D1}" srcOrd="13" destOrd="0" presId="urn:microsoft.com/office/officeart/2005/8/layout/list1"/>
    <dgm:cxn modelId="{16BF73F7-F799-43B5-9C37-6552F0F0AF19}" type="presParOf" srcId="{FCD8E211-A446-43AB-BAAC-C71D0E50B1AB}" destId="{03E8B2A7-4EF6-4658-A58A-C773F7829E3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942C9D-7B8F-4A87-B074-992856DBD3F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5D776F-D82D-4842-92C9-DDBCFF70EB71}">
      <dgm:prSet/>
      <dgm:spPr/>
      <dgm:t>
        <a:bodyPr/>
        <a:lstStyle/>
        <a:p>
          <a:pPr rtl="0"/>
          <a:r>
            <a:rPr lang="en-US">
              <a:latin typeface="Impact"/>
            </a:rPr>
            <a:t> </a:t>
          </a:r>
          <a:r>
            <a:rPr lang="en-US"/>
            <a:t>Implement Payment Gateway for orders and subscriptions.</a:t>
          </a:r>
        </a:p>
      </dgm:t>
    </dgm:pt>
    <dgm:pt modelId="{D533A219-345F-4D5C-860C-44E9430F6DBA}" type="parTrans" cxnId="{B88C5F88-3D62-4EB7-9EF1-93EB91683233}">
      <dgm:prSet/>
      <dgm:spPr/>
      <dgm:t>
        <a:bodyPr/>
        <a:lstStyle/>
        <a:p>
          <a:endParaRPr lang="en-US"/>
        </a:p>
      </dgm:t>
    </dgm:pt>
    <dgm:pt modelId="{237EC13A-49EC-4950-BC39-7B479D84BB3F}" type="sibTrans" cxnId="{B88C5F88-3D62-4EB7-9EF1-93EB91683233}">
      <dgm:prSet/>
      <dgm:spPr/>
      <dgm:t>
        <a:bodyPr/>
        <a:lstStyle/>
        <a:p>
          <a:endParaRPr lang="en-US"/>
        </a:p>
      </dgm:t>
    </dgm:pt>
    <dgm:pt modelId="{CDF2F8FE-2C2D-44B3-8350-781DCD4B533B}">
      <dgm:prSet/>
      <dgm:spPr/>
      <dgm:t>
        <a:bodyPr/>
        <a:lstStyle/>
        <a:p>
          <a:r>
            <a:rPr lang="en-US"/>
            <a:t> Set up an order tracking system for both customers and vendors.</a:t>
          </a:r>
        </a:p>
      </dgm:t>
    </dgm:pt>
    <dgm:pt modelId="{595532FE-F2FB-47A5-802D-63C0452D4CF9}" type="parTrans" cxnId="{C99A6427-5D3B-4AAC-8679-05E9642C095F}">
      <dgm:prSet/>
      <dgm:spPr/>
      <dgm:t>
        <a:bodyPr/>
        <a:lstStyle/>
        <a:p>
          <a:endParaRPr lang="en-US"/>
        </a:p>
      </dgm:t>
    </dgm:pt>
    <dgm:pt modelId="{BFDFE976-3FBD-474A-9617-9BB37F8487C5}" type="sibTrans" cxnId="{C99A6427-5D3B-4AAC-8679-05E9642C095F}">
      <dgm:prSet/>
      <dgm:spPr/>
      <dgm:t>
        <a:bodyPr/>
        <a:lstStyle/>
        <a:p>
          <a:endParaRPr lang="en-US"/>
        </a:p>
      </dgm:t>
    </dgm:pt>
    <dgm:pt modelId="{7D2445C6-E01E-4CC1-BE59-203AC8A06841}">
      <dgm:prSet/>
      <dgm:spPr/>
      <dgm:t>
        <a:bodyPr/>
        <a:lstStyle/>
        <a:p>
          <a:r>
            <a:rPr lang="en-US"/>
            <a:t> Rating and Review Mechanism for Vendors.</a:t>
          </a:r>
        </a:p>
      </dgm:t>
    </dgm:pt>
    <dgm:pt modelId="{CFAE25DA-7743-41CC-A322-7E77DF8341DF}" type="parTrans" cxnId="{E9B57664-5254-4A6A-8CE1-2C2917E53BC4}">
      <dgm:prSet/>
      <dgm:spPr/>
      <dgm:t>
        <a:bodyPr/>
        <a:lstStyle/>
        <a:p>
          <a:endParaRPr lang="en-US"/>
        </a:p>
      </dgm:t>
    </dgm:pt>
    <dgm:pt modelId="{B8529191-FA8A-4C51-A376-1FD8EFCD9737}" type="sibTrans" cxnId="{E9B57664-5254-4A6A-8CE1-2C2917E53BC4}">
      <dgm:prSet/>
      <dgm:spPr/>
      <dgm:t>
        <a:bodyPr/>
        <a:lstStyle/>
        <a:p>
          <a:endParaRPr lang="en-US"/>
        </a:p>
      </dgm:t>
    </dgm:pt>
    <dgm:pt modelId="{8C5C9B59-0E46-433B-A17A-2ADE88D62FB3}">
      <dgm:prSet/>
      <dgm:spPr/>
      <dgm:t>
        <a:bodyPr/>
        <a:lstStyle/>
        <a:p>
          <a:r>
            <a:rPr lang="en-US"/>
            <a:t>  Improve on CSS styling of the website.</a:t>
          </a:r>
        </a:p>
      </dgm:t>
    </dgm:pt>
    <dgm:pt modelId="{39CC3FC1-A5C9-4B85-8751-A609866FC426}" type="parTrans" cxnId="{BE7EC563-C159-4E7E-AC7E-27BE2087A50E}">
      <dgm:prSet/>
      <dgm:spPr/>
      <dgm:t>
        <a:bodyPr/>
        <a:lstStyle/>
        <a:p>
          <a:endParaRPr lang="en-US"/>
        </a:p>
      </dgm:t>
    </dgm:pt>
    <dgm:pt modelId="{4C90CC3D-8A9F-433E-824F-EDF5816B0AE2}" type="sibTrans" cxnId="{BE7EC563-C159-4E7E-AC7E-27BE2087A50E}">
      <dgm:prSet/>
      <dgm:spPr/>
      <dgm:t>
        <a:bodyPr/>
        <a:lstStyle/>
        <a:p>
          <a:endParaRPr lang="en-US"/>
        </a:p>
      </dgm:t>
    </dgm:pt>
    <dgm:pt modelId="{7BB40227-E9FC-451D-8B57-4F8DB87048B7}">
      <dgm:prSet/>
      <dgm:spPr/>
      <dgm:t>
        <a:bodyPr/>
        <a:lstStyle/>
        <a:p>
          <a:r>
            <a:rPr lang="en-US"/>
            <a:t> Test the above functionality using Selenium.   </a:t>
          </a:r>
        </a:p>
      </dgm:t>
    </dgm:pt>
    <dgm:pt modelId="{FD1B1B45-CE19-4C7D-B4B7-DF5BFB4FCC4A}" type="parTrans" cxnId="{F4E960D8-24E9-4BE4-BAF2-22BF72CA75C2}">
      <dgm:prSet/>
      <dgm:spPr/>
      <dgm:t>
        <a:bodyPr/>
        <a:lstStyle/>
        <a:p>
          <a:endParaRPr lang="en-US"/>
        </a:p>
      </dgm:t>
    </dgm:pt>
    <dgm:pt modelId="{48DC0C59-97C0-46D0-A32D-F2C653DE520A}" type="sibTrans" cxnId="{F4E960D8-24E9-4BE4-BAF2-22BF72CA75C2}">
      <dgm:prSet/>
      <dgm:spPr/>
      <dgm:t>
        <a:bodyPr/>
        <a:lstStyle/>
        <a:p>
          <a:endParaRPr lang="en-US"/>
        </a:p>
      </dgm:t>
    </dgm:pt>
    <dgm:pt modelId="{8103D9CF-300C-4CC0-9E21-D329006B2DF5}" type="pres">
      <dgm:prSet presAssocID="{CF942C9D-7B8F-4A87-B074-992856DBD3F0}" presName="root" presStyleCnt="0">
        <dgm:presLayoutVars>
          <dgm:dir/>
          <dgm:resizeHandles val="exact"/>
        </dgm:presLayoutVars>
      </dgm:prSet>
      <dgm:spPr/>
    </dgm:pt>
    <dgm:pt modelId="{DA006E34-F6C4-4284-8B1A-A8DAB41AF9ED}" type="pres">
      <dgm:prSet presAssocID="{C05D776F-D82D-4842-92C9-DDBCFF70EB71}" presName="compNode" presStyleCnt="0"/>
      <dgm:spPr/>
    </dgm:pt>
    <dgm:pt modelId="{C4BD0267-C65B-4E3E-B8D7-8D7C43EECABF}" type="pres">
      <dgm:prSet presAssocID="{C05D776F-D82D-4842-92C9-DDBCFF70EB71}" presName="bgRect" presStyleLbl="bgShp" presStyleIdx="0" presStyleCnt="5"/>
      <dgm:spPr/>
    </dgm:pt>
    <dgm:pt modelId="{9F37363A-80E5-472E-A1AC-6B4938F12DFC}" type="pres">
      <dgm:prSet presAssocID="{C05D776F-D82D-4842-92C9-DDBCFF70EB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5722AD90-70C6-4788-951C-A2FCBFE62377}" type="pres">
      <dgm:prSet presAssocID="{C05D776F-D82D-4842-92C9-DDBCFF70EB71}" presName="spaceRect" presStyleCnt="0"/>
      <dgm:spPr/>
    </dgm:pt>
    <dgm:pt modelId="{1AAC5B3C-5DB0-43BC-9924-38EF016EB912}" type="pres">
      <dgm:prSet presAssocID="{C05D776F-D82D-4842-92C9-DDBCFF70EB71}" presName="parTx" presStyleLbl="revTx" presStyleIdx="0" presStyleCnt="5">
        <dgm:presLayoutVars>
          <dgm:chMax val="0"/>
          <dgm:chPref val="0"/>
        </dgm:presLayoutVars>
      </dgm:prSet>
      <dgm:spPr/>
    </dgm:pt>
    <dgm:pt modelId="{48FD13A5-19BE-4053-8A1E-EE0F7FB5FA8C}" type="pres">
      <dgm:prSet presAssocID="{237EC13A-49EC-4950-BC39-7B479D84BB3F}" presName="sibTrans" presStyleCnt="0"/>
      <dgm:spPr/>
    </dgm:pt>
    <dgm:pt modelId="{CE275B99-0525-4CBF-9184-8994FA6FCBDE}" type="pres">
      <dgm:prSet presAssocID="{CDF2F8FE-2C2D-44B3-8350-781DCD4B533B}" presName="compNode" presStyleCnt="0"/>
      <dgm:spPr/>
    </dgm:pt>
    <dgm:pt modelId="{D14081B7-CA80-41C6-896C-CF51E602F6B7}" type="pres">
      <dgm:prSet presAssocID="{CDF2F8FE-2C2D-44B3-8350-781DCD4B533B}" presName="bgRect" presStyleLbl="bgShp" presStyleIdx="1" presStyleCnt="5"/>
      <dgm:spPr/>
    </dgm:pt>
    <dgm:pt modelId="{34FEBD1C-B87E-424F-8183-0DE5BA4E0DF2}" type="pres">
      <dgm:prSet presAssocID="{CDF2F8FE-2C2D-44B3-8350-781DCD4B53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A9C7847C-4D3F-46D5-8156-3A893CF7D698}" type="pres">
      <dgm:prSet presAssocID="{CDF2F8FE-2C2D-44B3-8350-781DCD4B533B}" presName="spaceRect" presStyleCnt="0"/>
      <dgm:spPr/>
    </dgm:pt>
    <dgm:pt modelId="{E4FCDBA0-6D4F-47D1-B507-26464700B7AE}" type="pres">
      <dgm:prSet presAssocID="{CDF2F8FE-2C2D-44B3-8350-781DCD4B533B}" presName="parTx" presStyleLbl="revTx" presStyleIdx="1" presStyleCnt="5">
        <dgm:presLayoutVars>
          <dgm:chMax val="0"/>
          <dgm:chPref val="0"/>
        </dgm:presLayoutVars>
      </dgm:prSet>
      <dgm:spPr/>
    </dgm:pt>
    <dgm:pt modelId="{658EFF75-96CA-4207-ACB1-A6993D19EA63}" type="pres">
      <dgm:prSet presAssocID="{BFDFE976-3FBD-474A-9617-9BB37F8487C5}" presName="sibTrans" presStyleCnt="0"/>
      <dgm:spPr/>
    </dgm:pt>
    <dgm:pt modelId="{C503A54E-16DA-4DD0-B071-FD0F6BB901AC}" type="pres">
      <dgm:prSet presAssocID="{7D2445C6-E01E-4CC1-BE59-203AC8A06841}" presName="compNode" presStyleCnt="0"/>
      <dgm:spPr/>
    </dgm:pt>
    <dgm:pt modelId="{E8E94F2B-23F4-408A-9BDB-7FEF7D8DB914}" type="pres">
      <dgm:prSet presAssocID="{7D2445C6-E01E-4CC1-BE59-203AC8A06841}" presName="bgRect" presStyleLbl="bgShp" presStyleIdx="2" presStyleCnt="5"/>
      <dgm:spPr/>
    </dgm:pt>
    <dgm:pt modelId="{3583BBDA-6681-4662-849F-FDBF7C27342B}" type="pres">
      <dgm:prSet presAssocID="{7D2445C6-E01E-4CC1-BE59-203AC8A0684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0500041E-6E7D-42D4-B7DB-20330A6F1C7C}" type="pres">
      <dgm:prSet presAssocID="{7D2445C6-E01E-4CC1-BE59-203AC8A06841}" presName="spaceRect" presStyleCnt="0"/>
      <dgm:spPr/>
    </dgm:pt>
    <dgm:pt modelId="{16018C23-CD77-4C1A-84F4-C2934E9CB6F1}" type="pres">
      <dgm:prSet presAssocID="{7D2445C6-E01E-4CC1-BE59-203AC8A06841}" presName="parTx" presStyleLbl="revTx" presStyleIdx="2" presStyleCnt="5">
        <dgm:presLayoutVars>
          <dgm:chMax val="0"/>
          <dgm:chPref val="0"/>
        </dgm:presLayoutVars>
      </dgm:prSet>
      <dgm:spPr/>
    </dgm:pt>
    <dgm:pt modelId="{EEF74828-0421-4B98-8A0E-B85D2419B385}" type="pres">
      <dgm:prSet presAssocID="{B8529191-FA8A-4C51-A376-1FD8EFCD9737}" presName="sibTrans" presStyleCnt="0"/>
      <dgm:spPr/>
    </dgm:pt>
    <dgm:pt modelId="{5AF3BDC7-3FE2-4313-9393-FC442D136EAF}" type="pres">
      <dgm:prSet presAssocID="{8C5C9B59-0E46-433B-A17A-2ADE88D62FB3}" presName="compNode" presStyleCnt="0"/>
      <dgm:spPr/>
    </dgm:pt>
    <dgm:pt modelId="{ECCA73F6-0A0A-4FC8-A666-E3C18D642BDA}" type="pres">
      <dgm:prSet presAssocID="{8C5C9B59-0E46-433B-A17A-2ADE88D62FB3}" presName="bgRect" presStyleLbl="bgShp" presStyleIdx="3" presStyleCnt="5"/>
      <dgm:spPr/>
    </dgm:pt>
    <dgm:pt modelId="{1F508F3E-6C58-48CC-A6FC-42AD1DCBD68C}" type="pres">
      <dgm:prSet presAssocID="{8C5C9B59-0E46-433B-A17A-2ADE88D62FB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76BDABD-EEAA-49E9-96FA-1F2298FA0E4A}" type="pres">
      <dgm:prSet presAssocID="{8C5C9B59-0E46-433B-A17A-2ADE88D62FB3}" presName="spaceRect" presStyleCnt="0"/>
      <dgm:spPr/>
    </dgm:pt>
    <dgm:pt modelId="{27A632A9-4C83-487A-B0F1-53D296C529C3}" type="pres">
      <dgm:prSet presAssocID="{8C5C9B59-0E46-433B-A17A-2ADE88D62FB3}" presName="parTx" presStyleLbl="revTx" presStyleIdx="3" presStyleCnt="5">
        <dgm:presLayoutVars>
          <dgm:chMax val="0"/>
          <dgm:chPref val="0"/>
        </dgm:presLayoutVars>
      </dgm:prSet>
      <dgm:spPr/>
    </dgm:pt>
    <dgm:pt modelId="{FB0BF480-3A06-4235-8F55-35D8DD5766A4}" type="pres">
      <dgm:prSet presAssocID="{4C90CC3D-8A9F-433E-824F-EDF5816B0AE2}" presName="sibTrans" presStyleCnt="0"/>
      <dgm:spPr/>
    </dgm:pt>
    <dgm:pt modelId="{BCED770A-1464-4672-901F-B22DF23F0582}" type="pres">
      <dgm:prSet presAssocID="{7BB40227-E9FC-451D-8B57-4F8DB87048B7}" presName="compNode" presStyleCnt="0"/>
      <dgm:spPr/>
    </dgm:pt>
    <dgm:pt modelId="{7C63AFF1-7E90-4FAF-90A1-836F756A0DD6}" type="pres">
      <dgm:prSet presAssocID="{7BB40227-E9FC-451D-8B57-4F8DB87048B7}" presName="bgRect" presStyleLbl="bgShp" presStyleIdx="4" presStyleCnt="5"/>
      <dgm:spPr/>
    </dgm:pt>
    <dgm:pt modelId="{AE41A0CD-62F2-4A16-BC1E-3B4F7E4DEEF8}" type="pres">
      <dgm:prSet presAssocID="{7BB40227-E9FC-451D-8B57-4F8DB87048B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882BD7C-5DCA-4215-A137-B5F8B0596840}" type="pres">
      <dgm:prSet presAssocID="{7BB40227-E9FC-451D-8B57-4F8DB87048B7}" presName="spaceRect" presStyleCnt="0"/>
      <dgm:spPr/>
    </dgm:pt>
    <dgm:pt modelId="{0F35949E-86BF-4CBE-8EAB-EEB0BA94D635}" type="pres">
      <dgm:prSet presAssocID="{7BB40227-E9FC-451D-8B57-4F8DB87048B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0EF5609-AF33-4C33-8C36-C334AB01B86C}" type="presOf" srcId="{CDF2F8FE-2C2D-44B3-8350-781DCD4B533B}" destId="{E4FCDBA0-6D4F-47D1-B507-26464700B7AE}" srcOrd="0" destOrd="0" presId="urn:microsoft.com/office/officeart/2018/2/layout/IconVerticalSolidList"/>
    <dgm:cxn modelId="{7FE81817-8A6A-4C13-AED0-47A3E8973A0A}" type="presOf" srcId="{7D2445C6-E01E-4CC1-BE59-203AC8A06841}" destId="{16018C23-CD77-4C1A-84F4-C2934E9CB6F1}" srcOrd="0" destOrd="0" presId="urn:microsoft.com/office/officeart/2018/2/layout/IconVerticalSolidList"/>
    <dgm:cxn modelId="{2ABF611C-357F-4966-8ECA-CE669F192AC4}" type="presOf" srcId="{7BB40227-E9FC-451D-8B57-4F8DB87048B7}" destId="{0F35949E-86BF-4CBE-8EAB-EEB0BA94D635}" srcOrd="0" destOrd="0" presId="urn:microsoft.com/office/officeart/2018/2/layout/IconVerticalSolidList"/>
    <dgm:cxn modelId="{C99A6427-5D3B-4AAC-8679-05E9642C095F}" srcId="{CF942C9D-7B8F-4A87-B074-992856DBD3F0}" destId="{CDF2F8FE-2C2D-44B3-8350-781DCD4B533B}" srcOrd="1" destOrd="0" parTransId="{595532FE-F2FB-47A5-802D-63C0452D4CF9}" sibTransId="{BFDFE976-3FBD-474A-9617-9BB37F8487C5}"/>
    <dgm:cxn modelId="{BE7EC563-C159-4E7E-AC7E-27BE2087A50E}" srcId="{CF942C9D-7B8F-4A87-B074-992856DBD3F0}" destId="{8C5C9B59-0E46-433B-A17A-2ADE88D62FB3}" srcOrd="3" destOrd="0" parTransId="{39CC3FC1-A5C9-4B85-8751-A609866FC426}" sibTransId="{4C90CC3D-8A9F-433E-824F-EDF5816B0AE2}"/>
    <dgm:cxn modelId="{E9B57664-5254-4A6A-8CE1-2C2917E53BC4}" srcId="{CF942C9D-7B8F-4A87-B074-992856DBD3F0}" destId="{7D2445C6-E01E-4CC1-BE59-203AC8A06841}" srcOrd="2" destOrd="0" parTransId="{CFAE25DA-7743-41CC-A322-7E77DF8341DF}" sibTransId="{B8529191-FA8A-4C51-A376-1FD8EFCD9737}"/>
    <dgm:cxn modelId="{A26CC681-3822-485B-826E-91C757C5D432}" type="presOf" srcId="{CF942C9D-7B8F-4A87-B074-992856DBD3F0}" destId="{8103D9CF-300C-4CC0-9E21-D329006B2DF5}" srcOrd="0" destOrd="0" presId="urn:microsoft.com/office/officeart/2018/2/layout/IconVerticalSolidList"/>
    <dgm:cxn modelId="{B88C5F88-3D62-4EB7-9EF1-93EB91683233}" srcId="{CF942C9D-7B8F-4A87-B074-992856DBD3F0}" destId="{C05D776F-D82D-4842-92C9-DDBCFF70EB71}" srcOrd="0" destOrd="0" parTransId="{D533A219-345F-4D5C-860C-44E9430F6DBA}" sibTransId="{237EC13A-49EC-4950-BC39-7B479D84BB3F}"/>
    <dgm:cxn modelId="{29468A91-EE05-4527-92A2-83D0B360B977}" type="presOf" srcId="{8C5C9B59-0E46-433B-A17A-2ADE88D62FB3}" destId="{27A632A9-4C83-487A-B0F1-53D296C529C3}" srcOrd="0" destOrd="0" presId="urn:microsoft.com/office/officeart/2018/2/layout/IconVerticalSolidList"/>
    <dgm:cxn modelId="{F4E960D8-24E9-4BE4-BAF2-22BF72CA75C2}" srcId="{CF942C9D-7B8F-4A87-B074-992856DBD3F0}" destId="{7BB40227-E9FC-451D-8B57-4F8DB87048B7}" srcOrd="4" destOrd="0" parTransId="{FD1B1B45-CE19-4C7D-B4B7-DF5BFB4FCC4A}" sibTransId="{48DC0C59-97C0-46D0-A32D-F2C653DE520A}"/>
    <dgm:cxn modelId="{30AE9DE3-4150-41F5-9A56-EB23C6067949}" type="presOf" srcId="{C05D776F-D82D-4842-92C9-DDBCFF70EB71}" destId="{1AAC5B3C-5DB0-43BC-9924-38EF016EB912}" srcOrd="0" destOrd="0" presId="urn:microsoft.com/office/officeart/2018/2/layout/IconVerticalSolidList"/>
    <dgm:cxn modelId="{319EF7FF-FC52-4FB5-BF77-7B7AF2B3FE13}" type="presParOf" srcId="{8103D9CF-300C-4CC0-9E21-D329006B2DF5}" destId="{DA006E34-F6C4-4284-8B1A-A8DAB41AF9ED}" srcOrd="0" destOrd="0" presId="urn:microsoft.com/office/officeart/2018/2/layout/IconVerticalSolidList"/>
    <dgm:cxn modelId="{76E2E25B-D630-4561-A1C7-9A5E7B75B250}" type="presParOf" srcId="{DA006E34-F6C4-4284-8B1A-A8DAB41AF9ED}" destId="{C4BD0267-C65B-4E3E-B8D7-8D7C43EECABF}" srcOrd="0" destOrd="0" presId="urn:microsoft.com/office/officeart/2018/2/layout/IconVerticalSolidList"/>
    <dgm:cxn modelId="{21C9EAED-91A4-4A43-A679-D115A7ED64CA}" type="presParOf" srcId="{DA006E34-F6C4-4284-8B1A-A8DAB41AF9ED}" destId="{9F37363A-80E5-472E-A1AC-6B4938F12DFC}" srcOrd="1" destOrd="0" presId="urn:microsoft.com/office/officeart/2018/2/layout/IconVerticalSolidList"/>
    <dgm:cxn modelId="{A1CF2EC4-03AC-4095-948E-1E2C711498D7}" type="presParOf" srcId="{DA006E34-F6C4-4284-8B1A-A8DAB41AF9ED}" destId="{5722AD90-70C6-4788-951C-A2FCBFE62377}" srcOrd="2" destOrd="0" presId="urn:microsoft.com/office/officeart/2018/2/layout/IconVerticalSolidList"/>
    <dgm:cxn modelId="{3FECC0CE-770E-4A3E-8F79-AFD59627A107}" type="presParOf" srcId="{DA006E34-F6C4-4284-8B1A-A8DAB41AF9ED}" destId="{1AAC5B3C-5DB0-43BC-9924-38EF016EB912}" srcOrd="3" destOrd="0" presId="urn:microsoft.com/office/officeart/2018/2/layout/IconVerticalSolidList"/>
    <dgm:cxn modelId="{31879C16-19F2-42A8-9D53-8FB87A640EF6}" type="presParOf" srcId="{8103D9CF-300C-4CC0-9E21-D329006B2DF5}" destId="{48FD13A5-19BE-4053-8A1E-EE0F7FB5FA8C}" srcOrd="1" destOrd="0" presId="urn:microsoft.com/office/officeart/2018/2/layout/IconVerticalSolidList"/>
    <dgm:cxn modelId="{6ACDB2FA-1DE7-4307-BA7E-4CF8589FF329}" type="presParOf" srcId="{8103D9CF-300C-4CC0-9E21-D329006B2DF5}" destId="{CE275B99-0525-4CBF-9184-8994FA6FCBDE}" srcOrd="2" destOrd="0" presId="urn:microsoft.com/office/officeart/2018/2/layout/IconVerticalSolidList"/>
    <dgm:cxn modelId="{F07BC54A-CB08-4FE8-91D2-88E45783073F}" type="presParOf" srcId="{CE275B99-0525-4CBF-9184-8994FA6FCBDE}" destId="{D14081B7-CA80-41C6-896C-CF51E602F6B7}" srcOrd="0" destOrd="0" presId="urn:microsoft.com/office/officeart/2018/2/layout/IconVerticalSolidList"/>
    <dgm:cxn modelId="{233E6DC5-618B-4F86-A8CF-892ABA05991B}" type="presParOf" srcId="{CE275B99-0525-4CBF-9184-8994FA6FCBDE}" destId="{34FEBD1C-B87E-424F-8183-0DE5BA4E0DF2}" srcOrd="1" destOrd="0" presId="urn:microsoft.com/office/officeart/2018/2/layout/IconVerticalSolidList"/>
    <dgm:cxn modelId="{7C23C173-8F59-4092-9F3F-FE606F6E5863}" type="presParOf" srcId="{CE275B99-0525-4CBF-9184-8994FA6FCBDE}" destId="{A9C7847C-4D3F-46D5-8156-3A893CF7D698}" srcOrd="2" destOrd="0" presId="urn:microsoft.com/office/officeart/2018/2/layout/IconVerticalSolidList"/>
    <dgm:cxn modelId="{F34A430A-878D-4D86-9EA2-CBD0B35672E4}" type="presParOf" srcId="{CE275B99-0525-4CBF-9184-8994FA6FCBDE}" destId="{E4FCDBA0-6D4F-47D1-B507-26464700B7AE}" srcOrd="3" destOrd="0" presId="urn:microsoft.com/office/officeart/2018/2/layout/IconVerticalSolidList"/>
    <dgm:cxn modelId="{76AC4E4F-5760-40FB-9906-DD0334E9F056}" type="presParOf" srcId="{8103D9CF-300C-4CC0-9E21-D329006B2DF5}" destId="{658EFF75-96CA-4207-ACB1-A6993D19EA63}" srcOrd="3" destOrd="0" presId="urn:microsoft.com/office/officeart/2018/2/layout/IconVerticalSolidList"/>
    <dgm:cxn modelId="{CA916E10-68CF-4AE0-B4E4-3228556F5665}" type="presParOf" srcId="{8103D9CF-300C-4CC0-9E21-D329006B2DF5}" destId="{C503A54E-16DA-4DD0-B071-FD0F6BB901AC}" srcOrd="4" destOrd="0" presId="urn:microsoft.com/office/officeart/2018/2/layout/IconVerticalSolidList"/>
    <dgm:cxn modelId="{5E5F422D-151F-459D-98EA-B606B2D47273}" type="presParOf" srcId="{C503A54E-16DA-4DD0-B071-FD0F6BB901AC}" destId="{E8E94F2B-23F4-408A-9BDB-7FEF7D8DB914}" srcOrd="0" destOrd="0" presId="urn:microsoft.com/office/officeart/2018/2/layout/IconVerticalSolidList"/>
    <dgm:cxn modelId="{5C005DCC-3D4D-45D4-9C90-74B80CE7826C}" type="presParOf" srcId="{C503A54E-16DA-4DD0-B071-FD0F6BB901AC}" destId="{3583BBDA-6681-4662-849F-FDBF7C27342B}" srcOrd="1" destOrd="0" presId="urn:microsoft.com/office/officeart/2018/2/layout/IconVerticalSolidList"/>
    <dgm:cxn modelId="{0562B850-6C26-4BB6-BCD8-C37ED93D1AE8}" type="presParOf" srcId="{C503A54E-16DA-4DD0-B071-FD0F6BB901AC}" destId="{0500041E-6E7D-42D4-B7DB-20330A6F1C7C}" srcOrd="2" destOrd="0" presId="urn:microsoft.com/office/officeart/2018/2/layout/IconVerticalSolidList"/>
    <dgm:cxn modelId="{20BF4B3A-BEE9-482E-B9CE-61C41BBA01A9}" type="presParOf" srcId="{C503A54E-16DA-4DD0-B071-FD0F6BB901AC}" destId="{16018C23-CD77-4C1A-84F4-C2934E9CB6F1}" srcOrd="3" destOrd="0" presId="urn:microsoft.com/office/officeart/2018/2/layout/IconVerticalSolidList"/>
    <dgm:cxn modelId="{964B9C1C-8B6E-4D70-8189-6EEAFCC1A1F0}" type="presParOf" srcId="{8103D9CF-300C-4CC0-9E21-D329006B2DF5}" destId="{EEF74828-0421-4B98-8A0E-B85D2419B385}" srcOrd="5" destOrd="0" presId="urn:microsoft.com/office/officeart/2018/2/layout/IconVerticalSolidList"/>
    <dgm:cxn modelId="{E905E2F2-2611-4C25-A73F-4EBDC6C78860}" type="presParOf" srcId="{8103D9CF-300C-4CC0-9E21-D329006B2DF5}" destId="{5AF3BDC7-3FE2-4313-9393-FC442D136EAF}" srcOrd="6" destOrd="0" presId="urn:microsoft.com/office/officeart/2018/2/layout/IconVerticalSolidList"/>
    <dgm:cxn modelId="{D5108B26-8968-4AC2-AE1D-6740FF42D0D9}" type="presParOf" srcId="{5AF3BDC7-3FE2-4313-9393-FC442D136EAF}" destId="{ECCA73F6-0A0A-4FC8-A666-E3C18D642BDA}" srcOrd="0" destOrd="0" presId="urn:microsoft.com/office/officeart/2018/2/layout/IconVerticalSolidList"/>
    <dgm:cxn modelId="{16832BC4-0095-4AF3-A715-F463475FD16C}" type="presParOf" srcId="{5AF3BDC7-3FE2-4313-9393-FC442D136EAF}" destId="{1F508F3E-6C58-48CC-A6FC-42AD1DCBD68C}" srcOrd="1" destOrd="0" presId="urn:microsoft.com/office/officeart/2018/2/layout/IconVerticalSolidList"/>
    <dgm:cxn modelId="{C8973A32-5B87-4573-9952-A13A97BED37B}" type="presParOf" srcId="{5AF3BDC7-3FE2-4313-9393-FC442D136EAF}" destId="{C76BDABD-EEAA-49E9-96FA-1F2298FA0E4A}" srcOrd="2" destOrd="0" presId="urn:microsoft.com/office/officeart/2018/2/layout/IconVerticalSolidList"/>
    <dgm:cxn modelId="{DC4BE987-9CF3-4252-A6D0-75B67E6C63E8}" type="presParOf" srcId="{5AF3BDC7-3FE2-4313-9393-FC442D136EAF}" destId="{27A632A9-4C83-487A-B0F1-53D296C529C3}" srcOrd="3" destOrd="0" presId="urn:microsoft.com/office/officeart/2018/2/layout/IconVerticalSolidList"/>
    <dgm:cxn modelId="{945A09D5-ABFC-4682-90D7-4775115E0D02}" type="presParOf" srcId="{8103D9CF-300C-4CC0-9E21-D329006B2DF5}" destId="{FB0BF480-3A06-4235-8F55-35D8DD5766A4}" srcOrd="7" destOrd="0" presId="urn:microsoft.com/office/officeart/2018/2/layout/IconVerticalSolidList"/>
    <dgm:cxn modelId="{99D49C68-3BAD-4705-9D3B-AC6DF17431C3}" type="presParOf" srcId="{8103D9CF-300C-4CC0-9E21-D329006B2DF5}" destId="{BCED770A-1464-4672-901F-B22DF23F0582}" srcOrd="8" destOrd="0" presId="urn:microsoft.com/office/officeart/2018/2/layout/IconVerticalSolidList"/>
    <dgm:cxn modelId="{C0ED15D5-8BAD-411F-A0DC-39A2F5FB8028}" type="presParOf" srcId="{BCED770A-1464-4672-901F-B22DF23F0582}" destId="{7C63AFF1-7E90-4FAF-90A1-836F756A0DD6}" srcOrd="0" destOrd="0" presId="urn:microsoft.com/office/officeart/2018/2/layout/IconVerticalSolidList"/>
    <dgm:cxn modelId="{276EAF37-B241-4968-B8CC-E151F46FED87}" type="presParOf" srcId="{BCED770A-1464-4672-901F-B22DF23F0582}" destId="{AE41A0CD-62F2-4A16-BC1E-3B4F7E4DEEF8}" srcOrd="1" destOrd="0" presId="urn:microsoft.com/office/officeart/2018/2/layout/IconVerticalSolidList"/>
    <dgm:cxn modelId="{27A0EB4D-C4D0-44E5-BE66-CAEC8AE25427}" type="presParOf" srcId="{BCED770A-1464-4672-901F-B22DF23F0582}" destId="{5882BD7C-5DCA-4215-A137-B5F8B0596840}" srcOrd="2" destOrd="0" presId="urn:microsoft.com/office/officeart/2018/2/layout/IconVerticalSolidList"/>
    <dgm:cxn modelId="{6934D436-2249-4D57-8801-31A3C526ADD0}" type="presParOf" srcId="{BCED770A-1464-4672-901F-B22DF23F0582}" destId="{0F35949E-86BF-4CBE-8EAB-EEB0BA94D6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444CB-D3B1-41E8-8D14-FB0C739187A9}">
      <dsp:nvSpPr>
        <dsp:cNvPr id="0" name=""/>
        <dsp:cNvSpPr/>
      </dsp:nvSpPr>
      <dsp:spPr>
        <a:xfrm>
          <a:off x="0" y="271860"/>
          <a:ext cx="10058399" cy="636480"/>
        </a:xfrm>
        <a:prstGeom prst="roundRect">
          <a:avLst/>
        </a:prstGeom>
        <a:noFill/>
        <a:ln w="12700" cap="flat" cmpd="sng" algn="ctr">
          <a:solidFill>
            <a:schemeClr val="bg1">
              <a:lumMod val="75000"/>
            </a:schemeClr>
          </a:solidFill>
          <a:prstDash val="sys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The Objective</a:t>
          </a:r>
          <a:r>
            <a:rPr lang="en-US" sz="1700" b="0" i="0" kern="1200">
              <a:solidFill>
                <a:schemeClr val="tx1"/>
              </a:solidFill>
            </a:rPr>
            <a:t> is to create a unified solution ‘</a:t>
          </a:r>
          <a:r>
            <a:rPr lang="en-US" sz="1700" b="1" i="0" kern="1200">
              <a:solidFill>
                <a:schemeClr val="tx1"/>
              </a:solidFill>
            </a:rPr>
            <a:t>Food Bell</a:t>
          </a:r>
          <a:r>
            <a:rPr lang="en-US" sz="1700" b="0" i="0" kern="1200">
              <a:solidFill>
                <a:schemeClr val="tx1"/>
              </a:solidFill>
            </a:rPr>
            <a:t>’ - a web application that provides an interface for facilitating subscription-based meal services by connecting customers to the right vendors.</a:t>
          </a:r>
          <a:endParaRPr lang="en-US" sz="1700" kern="1200">
            <a:solidFill>
              <a:schemeClr val="tx1"/>
            </a:solidFill>
          </a:endParaRPr>
        </a:p>
      </dsp:txBody>
      <dsp:txXfrm>
        <a:off x="31070" y="302930"/>
        <a:ext cx="9996259" cy="574340"/>
      </dsp:txXfrm>
    </dsp:sp>
    <dsp:sp modelId="{0B9DE93C-D639-4112-8EAC-7503FE328136}">
      <dsp:nvSpPr>
        <dsp:cNvPr id="0" name=""/>
        <dsp:cNvSpPr/>
      </dsp:nvSpPr>
      <dsp:spPr>
        <a:xfrm>
          <a:off x="0" y="1057274"/>
          <a:ext cx="10058399" cy="636480"/>
        </a:xfrm>
        <a:prstGeom prst="roundRect">
          <a:avLst/>
        </a:prstGeom>
        <a:noFill/>
        <a:ln w="12700" cap="flat" cmpd="sng" algn="ctr">
          <a:solidFill>
            <a:schemeClr val="bg1">
              <a:lumMod val="75000"/>
            </a:schemeClr>
          </a:solidFill>
          <a:prstDash val="sys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This</a:t>
          </a:r>
          <a:r>
            <a:rPr lang="en-US" sz="1700" b="0" i="0" kern="1200">
              <a:solidFill>
                <a:schemeClr val="tx1"/>
              </a:solidFill>
            </a:rPr>
            <a:t> system will save </a:t>
          </a:r>
          <a:r>
            <a:rPr lang="en-US" sz="1700" kern="1200">
              <a:solidFill>
                <a:schemeClr val="tx1"/>
              </a:solidFill>
            </a:rPr>
            <a:t>the major effort involved</a:t>
          </a:r>
          <a:r>
            <a:rPr lang="en-US" sz="1700" b="0" i="0" kern="1200">
              <a:solidFill>
                <a:schemeClr val="tx1"/>
              </a:solidFill>
            </a:rPr>
            <a:t> in exploring meal and vendor options </a:t>
          </a:r>
          <a:r>
            <a:rPr lang="en-US" sz="1700" kern="1200">
              <a:solidFill>
                <a:schemeClr val="tx1"/>
              </a:solidFill>
            </a:rPr>
            <a:t>for the customers</a:t>
          </a:r>
          <a:r>
            <a:rPr lang="en-US" sz="1700" b="0" i="0" kern="1200">
              <a:solidFill>
                <a:schemeClr val="tx1"/>
              </a:solidFill>
            </a:rPr>
            <a:t>.</a:t>
          </a:r>
          <a:r>
            <a:rPr lang="en-US" sz="1700" kern="1200">
              <a:solidFill>
                <a:schemeClr val="tx1"/>
              </a:solidFill>
            </a:rPr>
            <a:t> </a:t>
          </a:r>
        </a:p>
      </dsp:txBody>
      <dsp:txXfrm>
        <a:off x="31070" y="1088344"/>
        <a:ext cx="9996259" cy="574340"/>
      </dsp:txXfrm>
    </dsp:sp>
    <dsp:sp modelId="{751FBADA-C989-4905-9617-0108EB9B0E8F}">
      <dsp:nvSpPr>
        <dsp:cNvPr id="0" name=""/>
        <dsp:cNvSpPr/>
      </dsp:nvSpPr>
      <dsp:spPr>
        <a:xfrm>
          <a:off x="0" y="1838041"/>
          <a:ext cx="10058399" cy="636480"/>
        </a:xfrm>
        <a:prstGeom prst="roundRect">
          <a:avLst/>
        </a:prstGeom>
        <a:noFill/>
        <a:ln w="12700" cap="flat" cmpd="sng" algn="ctr">
          <a:solidFill>
            <a:schemeClr val="bg1">
              <a:lumMod val="75000"/>
            </a:schemeClr>
          </a:solidFill>
          <a:prstDash val="sys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With the help of this system, vendors would have a hassle-free experience in managing and tracking all their orders.</a:t>
          </a:r>
        </a:p>
      </dsp:txBody>
      <dsp:txXfrm>
        <a:off x="31070" y="1869111"/>
        <a:ext cx="9996259" cy="574340"/>
      </dsp:txXfrm>
    </dsp:sp>
    <dsp:sp modelId="{9E027627-7DFA-4EE8-936F-2BBFBD5E42C9}">
      <dsp:nvSpPr>
        <dsp:cNvPr id="0" name=""/>
        <dsp:cNvSpPr/>
      </dsp:nvSpPr>
      <dsp:spPr>
        <a:xfrm>
          <a:off x="0" y="2620665"/>
          <a:ext cx="10058399" cy="636480"/>
        </a:xfrm>
        <a:prstGeom prst="roundRect">
          <a:avLst/>
        </a:prstGeom>
        <a:noFill/>
        <a:ln w="12700" cap="flat" cmpd="sng" algn="ctr">
          <a:solidFill>
            <a:schemeClr val="bg1">
              <a:lumMod val="75000"/>
            </a:schemeClr>
          </a:solidFill>
          <a:prstDash val="sys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The</a:t>
          </a:r>
          <a:r>
            <a:rPr lang="en-US" sz="1700" b="0" i="0" kern="1200">
              <a:solidFill>
                <a:schemeClr val="tx1"/>
              </a:solidFill>
            </a:rPr>
            <a:t> solution aims at fulfilling the demand and supply gap in the </a:t>
          </a:r>
          <a:r>
            <a:rPr lang="en-US" sz="1700" kern="1200">
              <a:solidFill>
                <a:schemeClr val="tx1"/>
              </a:solidFill>
            </a:rPr>
            <a:t>food industry</a:t>
          </a:r>
          <a:r>
            <a:rPr lang="en-US" sz="1700" b="0" i="0" kern="1200">
              <a:solidFill>
                <a:schemeClr val="tx1"/>
              </a:solidFill>
            </a:rPr>
            <a:t>.</a:t>
          </a:r>
          <a:endParaRPr lang="en-US" sz="1700" kern="1200">
            <a:solidFill>
              <a:schemeClr val="tx1"/>
            </a:solidFill>
          </a:endParaRPr>
        </a:p>
      </dsp:txBody>
      <dsp:txXfrm>
        <a:off x="31070" y="2651735"/>
        <a:ext cx="9996259" cy="574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042AC-84EF-4917-AACD-5F391A7F5626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89FE5-18F5-424D-AC31-2AC6C47B3037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77535-914A-4401-83AB-3387EC97D22F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CONDUCTED user Interviews</a:t>
          </a:r>
        </a:p>
      </dsp:txBody>
      <dsp:txXfrm>
        <a:off x="1864015" y="689"/>
        <a:ext cx="4933659" cy="1613866"/>
      </dsp:txXfrm>
    </dsp:sp>
    <dsp:sp modelId="{26AA6A60-CB25-4CED-BE3C-7B51A7CD60FB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280C2-D238-4C8A-BBF2-FB9E5CEED9A7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F1BA0-87E4-419E-8D99-96214F153393}">
      <dsp:nvSpPr>
        <dsp:cNvPr id="0" name=""/>
        <dsp:cNvSpPr/>
      </dsp:nvSpPr>
      <dsp:spPr>
        <a:xfrm>
          <a:off x="1864015" y="2018022"/>
          <a:ext cx="3058953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Created Questionnaire Surveys for both Vendors and Customers.</a:t>
          </a:r>
        </a:p>
      </dsp:txBody>
      <dsp:txXfrm>
        <a:off x="1864015" y="2018022"/>
        <a:ext cx="3058953" cy="1613866"/>
      </dsp:txXfrm>
    </dsp:sp>
    <dsp:sp modelId="{E7F4EAE8-166C-4D2C-AA37-B4A2FAA99470}">
      <dsp:nvSpPr>
        <dsp:cNvPr id="0" name=""/>
        <dsp:cNvSpPr/>
      </dsp:nvSpPr>
      <dsp:spPr>
        <a:xfrm>
          <a:off x="4922969" y="2018022"/>
          <a:ext cx="1874705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50+ </a:t>
          </a:r>
          <a:r>
            <a:rPr lang="en-US" sz="1400" kern="1200">
              <a:hlinkClick xmlns:r="http://schemas.openxmlformats.org/officeDocument/2006/relationships" r:id="rId5"/>
            </a:rPr>
            <a:t>CUSTOMER RESPONSE</a:t>
          </a:r>
          <a:r>
            <a:rPr lang="en-US" sz="1400" kern="1200"/>
            <a:t> 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10+</a:t>
          </a:r>
          <a:r>
            <a:rPr lang="en-US" sz="1400" kern="1200"/>
            <a:t> </a:t>
          </a:r>
          <a:r>
            <a:rPr lang="en-US" sz="1400" kern="1200">
              <a:hlinkClick xmlns:r="http://schemas.openxmlformats.org/officeDocument/2006/relationships" r:id="rId6"/>
            </a:rPr>
            <a:t>VENDOR RESPONSE</a:t>
          </a:r>
          <a:endParaRPr lang="en-US" sz="1400" kern="1200"/>
        </a:p>
      </dsp:txBody>
      <dsp:txXfrm>
        <a:off x="4922969" y="2018022"/>
        <a:ext cx="1874705" cy="1613866"/>
      </dsp:txXfrm>
    </dsp:sp>
    <dsp:sp modelId="{AA31FBDC-9869-4F4A-ACCF-5467EBC3218F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6FFDB-C87B-4856-835D-CFABCBB33D7F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58F2A-6BB2-4A9F-B98E-66669F2FB974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Based on the feedback received from customers and vendors, team identified the requirements and features of the system</a:t>
          </a:r>
          <a:r>
            <a:rPr lang="en-US" sz="2100" kern="1200">
              <a:latin typeface="Calibri Light" panose="020F0302020204030204"/>
            </a:rPr>
            <a:t>.</a:t>
          </a:r>
          <a:endParaRPr lang="en-US" sz="2100" kern="1200"/>
        </a:p>
      </dsp:txBody>
      <dsp:txXfrm>
        <a:off x="1864015" y="4035355"/>
        <a:ext cx="4933659" cy="1613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B974A-AE5E-4751-94CC-159A389A1EA6}">
      <dsp:nvSpPr>
        <dsp:cNvPr id="0" name=""/>
        <dsp:cNvSpPr/>
      </dsp:nvSpPr>
      <dsp:spPr>
        <a:xfrm>
          <a:off x="2490864" y="48724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3E73F-2914-4DD9-B8D0-B56F7488A7F1}">
      <dsp:nvSpPr>
        <dsp:cNvPr id="0" name=""/>
        <dsp:cNvSpPr/>
      </dsp:nvSpPr>
      <dsp:spPr>
        <a:xfrm>
          <a:off x="1086864" y="21549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Sprint Planning are scheduled (approx. 2 hours) - Before the start of each sprint</a:t>
          </a:r>
        </a:p>
      </dsp:txBody>
      <dsp:txXfrm>
        <a:off x="1086864" y="2154928"/>
        <a:ext cx="4320000" cy="648000"/>
      </dsp:txXfrm>
    </dsp:sp>
    <dsp:sp modelId="{D2CB033C-6B98-4C57-9D1B-8F1014EFA0FD}">
      <dsp:nvSpPr>
        <dsp:cNvPr id="0" name=""/>
        <dsp:cNvSpPr/>
      </dsp:nvSpPr>
      <dsp:spPr>
        <a:xfrm>
          <a:off x="1086864" y="2875341"/>
          <a:ext cx="4320000" cy="1232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1EF8B-1623-430D-8030-75D72FEDA2B1}">
      <dsp:nvSpPr>
        <dsp:cNvPr id="0" name=""/>
        <dsp:cNvSpPr/>
      </dsp:nvSpPr>
      <dsp:spPr>
        <a:xfrm>
          <a:off x="7566864" y="48724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BD22F-F49C-43EE-86FF-E99180A7BE3C}">
      <dsp:nvSpPr>
        <dsp:cNvPr id="0" name=""/>
        <dsp:cNvSpPr/>
      </dsp:nvSpPr>
      <dsp:spPr>
        <a:xfrm>
          <a:off x="6162864" y="21549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From 10:00 A.M-12:00 A.M</a:t>
          </a:r>
        </a:p>
      </dsp:txBody>
      <dsp:txXfrm>
        <a:off x="6162864" y="2154928"/>
        <a:ext cx="4320000" cy="648000"/>
      </dsp:txXfrm>
    </dsp:sp>
    <dsp:sp modelId="{EEEE94AA-9EDF-4918-80A0-73BDBB8AB461}">
      <dsp:nvSpPr>
        <dsp:cNvPr id="0" name=""/>
        <dsp:cNvSpPr/>
      </dsp:nvSpPr>
      <dsp:spPr>
        <a:xfrm>
          <a:off x="6162864" y="2875341"/>
          <a:ext cx="4320000" cy="1232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Daily stand-up Meeting (30 mins) - 3 times a week on Mon, Wed, Fri 10:00 A.M – 10:30 A.M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sessions / Peer Review Slots  - Saturday 11:00 A.M – 12:00 P.M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Meeting accounts for approx. 3.5 hrs. per week.              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Meeting notes are captured in Teams for each meeting - </a:t>
          </a:r>
          <a:r>
            <a:rPr lang="en-US" sz="1200" kern="1200">
              <a:hlinkClick xmlns:r="http://schemas.openxmlformats.org/officeDocument/2006/relationships" r:id="rId5"/>
            </a:rPr>
            <a:t>MoMs</a:t>
          </a:r>
          <a:endParaRPr lang="en-US" sz="1200" kern="1200"/>
        </a:p>
      </dsp:txBody>
      <dsp:txXfrm>
        <a:off x="6162864" y="2875341"/>
        <a:ext cx="4320000" cy="1232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554D9-47FC-4511-BB57-AF5DE08BC531}">
      <dsp:nvSpPr>
        <dsp:cNvPr id="0" name=""/>
        <dsp:cNvSpPr/>
      </dsp:nvSpPr>
      <dsp:spPr>
        <a:xfrm>
          <a:off x="0" y="189938"/>
          <a:ext cx="1156972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7940" tIns="249936" rIns="89794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Smart Filtering – By Food Category, Cuisines, Vendor Availability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Explore packages and add new subscriptions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Subscription Management (with limited access)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Session Management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Profile Management and Preferences</a:t>
          </a:r>
        </a:p>
      </dsp:txBody>
      <dsp:txXfrm>
        <a:off x="0" y="189938"/>
        <a:ext cx="11569729" cy="1247400"/>
      </dsp:txXfrm>
    </dsp:sp>
    <dsp:sp modelId="{DC2D0D76-C87B-4BEC-A617-A4E786940E0A}">
      <dsp:nvSpPr>
        <dsp:cNvPr id="0" name=""/>
        <dsp:cNvSpPr/>
      </dsp:nvSpPr>
      <dsp:spPr>
        <a:xfrm>
          <a:off x="578486" y="12818"/>
          <a:ext cx="809881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6116" tIns="0" rIns="30611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Customer Dashboard </a:t>
          </a:r>
        </a:p>
      </dsp:txBody>
      <dsp:txXfrm>
        <a:off x="595779" y="30111"/>
        <a:ext cx="8064224" cy="319654"/>
      </dsp:txXfrm>
    </dsp:sp>
    <dsp:sp modelId="{D51B54BA-617A-46CF-A7F4-600227E8464B}">
      <dsp:nvSpPr>
        <dsp:cNvPr id="0" name=""/>
        <dsp:cNvSpPr/>
      </dsp:nvSpPr>
      <dsp:spPr>
        <a:xfrm>
          <a:off x="0" y="1679258"/>
          <a:ext cx="1156972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7940" tIns="249936" rIns="89794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Package Handling – with an array of options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Subscription Management – with Higher Level Access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Daily Tracker and Order Management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Session Management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Profile Management and Preferences </a:t>
          </a:r>
        </a:p>
      </dsp:txBody>
      <dsp:txXfrm>
        <a:off x="0" y="1679258"/>
        <a:ext cx="11569729" cy="1247400"/>
      </dsp:txXfrm>
    </dsp:sp>
    <dsp:sp modelId="{E026AC1D-E582-421F-9F67-DB1DB35F5456}">
      <dsp:nvSpPr>
        <dsp:cNvPr id="0" name=""/>
        <dsp:cNvSpPr/>
      </dsp:nvSpPr>
      <dsp:spPr>
        <a:xfrm>
          <a:off x="578486" y="1502138"/>
          <a:ext cx="809881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6116" tIns="0" rIns="30611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Vendor Dashboard </a:t>
          </a:r>
        </a:p>
      </dsp:txBody>
      <dsp:txXfrm>
        <a:off x="595779" y="1519431"/>
        <a:ext cx="8064224" cy="319654"/>
      </dsp:txXfrm>
    </dsp:sp>
    <dsp:sp modelId="{286285AF-6C08-454D-8AB6-D89F284B74C7}">
      <dsp:nvSpPr>
        <dsp:cNvPr id="0" name=""/>
        <dsp:cNvSpPr/>
      </dsp:nvSpPr>
      <dsp:spPr>
        <a:xfrm>
          <a:off x="0" y="3168578"/>
          <a:ext cx="11569729" cy="86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7940" tIns="249936" rIns="89794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Real-time date based Tracking approach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Subscription activation/deactivation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Pricing model. </a:t>
          </a:r>
        </a:p>
      </dsp:txBody>
      <dsp:txXfrm>
        <a:off x="0" y="3168578"/>
        <a:ext cx="11569729" cy="869400"/>
      </dsp:txXfrm>
    </dsp:sp>
    <dsp:sp modelId="{B9602AA8-C895-4F96-9181-BC4EED542936}">
      <dsp:nvSpPr>
        <dsp:cNvPr id="0" name=""/>
        <dsp:cNvSpPr/>
      </dsp:nvSpPr>
      <dsp:spPr>
        <a:xfrm>
          <a:off x="578486" y="2991458"/>
          <a:ext cx="809881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6116" tIns="0" rIns="30611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Business Logic  </a:t>
          </a:r>
        </a:p>
      </dsp:txBody>
      <dsp:txXfrm>
        <a:off x="595779" y="3008751"/>
        <a:ext cx="8064224" cy="319654"/>
      </dsp:txXfrm>
    </dsp:sp>
    <dsp:sp modelId="{03E8B2A7-4EF6-4658-A58A-C773F7829E39}">
      <dsp:nvSpPr>
        <dsp:cNvPr id="0" name=""/>
        <dsp:cNvSpPr/>
      </dsp:nvSpPr>
      <dsp:spPr>
        <a:xfrm>
          <a:off x="0" y="4279898"/>
          <a:ext cx="1156972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1371D7-3DD9-4D4B-A9B3-A8DFBFC9EC42}">
      <dsp:nvSpPr>
        <dsp:cNvPr id="0" name=""/>
        <dsp:cNvSpPr/>
      </dsp:nvSpPr>
      <dsp:spPr>
        <a:xfrm>
          <a:off x="578486" y="4102778"/>
          <a:ext cx="809881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6116" tIns="0" rIns="30611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GUI Styling and Responsiveness. </a:t>
          </a:r>
        </a:p>
      </dsp:txBody>
      <dsp:txXfrm>
        <a:off x="595779" y="4120071"/>
        <a:ext cx="8064224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D0267-C65B-4E3E-B8D7-8D7C43EECABF}">
      <dsp:nvSpPr>
        <dsp:cNvPr id="0" name=""/>
        <dsp:cNvSpPr/>
      </dsp:nvSpPr>
      <dsp:spPr>
        <a:xfrm>
          <a:off x="0" y="3589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7363A-80E5-472E-A1AC-6B4938F12DFC}">
      <dsp:nvSpPr>
        <dsp:cNvPr id="0" name=""/>
        <dsp:cNvSpPr/>
      </dsp:nvSpPr>
      <dsp:spPr>
        <a:xfrm>
          <a:off x="231308" y="175637"/>
          <a:ext cx="420560" cy="420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C5B3C-5DB0-43BC-9924-38EF016EB912}">
      <dsp:nvSpPr>
        <dsp:cNvPr id="0" name=""/>
        <dsp:cNvSpPr/>
      </dsp:nvSpPr>
      <dsp:spPr>
        <a:xfrm>
          <a:off x="883177" y="3589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Impact"/>
            </a:rPr>
            <a:t> </a:t>
          </a:r>
          <a:r>
            <a:rPr lang="en-US" sz="1900" kern="1200"/>
            <a:t>Implement Payment Gateway for orders and subscriptions.</a:t>
          </a:r>
        </a:p>
      </dsp:txBody>
      <dsp:txXfrm>
        <a:off x="883177" y="3589"/>
        <a:ext cx="10686551" cy="764656"/>
      </dsp:txXfrm>
    </dsp:sp>
    <dsp:sp modelId="{D14081B7-CA80-41C6-896C-CF51E602F6B7}">
      <dsp:nvSpPr>
        <dsp:cNvPr id="0" name=""/>
        <dsp:cNvSpPr/>
      </dsp:nvSpPr>
      <dsp:spPr>
        <a:xfrm>
          <a:off x="0" y="959410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BD1C-B87E-424F-8183-0DE5BA4E0DF2}">
      <dsp:nvSpPr>
        <dsp:cNvPr id="0" name=""/>
        <dsp:cNvSpPr/>
      </dsp:nvSpPr>
      <dsp:spPr>
        <a:xfrm>
          <a:off x="231308" y="1131457"/>
          <a:ext cx="420560" cy="420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CDBA0-6D4F-47D1-B507-26464700B7AE}">
      <dsp:nvSpPr>
        <dsp:cNvPr id="0" name=""/>
        <dsp:cNvSpPr/>
      </dsp:nvSpPr>
      <dsp:spPr>
        <a:xfrm>
          <a:off x="883177" y="959410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Set up an order tracking system for both customers and vendors.</a:t>
          </a:r>
        </a:p>
      </dsp:txBody>
      <dsp:txXfrm>
        <a:off x="883177" y="959410"/>
        <a:ext cx="10686551" cy="764656"/>
      </dsp:txXfrm>
    </dsp:sp>
    <dsp:sp modelId="{E8E94F2B-23F4-408A-9BDB-7FEF7D8DB914}">
      <dsp:nvSpPr>
        <dsp:cNvPr id="0" name=""/>
        <dsp:cNvSpPr/>
      </dsp:nvSpPr>
      <dsp:spPr>
        <a:xfrm>
          <a:off x="0" y="1915230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3BBDA-6681-4662-849F-FDBF7C27342B}">
      <dsp:nvSpPr>
        <dsp:cNvPr id="0" name=""/>
        <dsp:cNvSpPr/>
      </dsp:nvSpPr>
      <dsp:spPr>
        <a:xfrm>
          <a:off x="231308" y="2087278"/>
          <a:ext cx="420560" cy="420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18C23-CD77-4C1A-84F4-C2934E9CB6F1}">
      <dsp:nvSpPr>
        <dsp:cNvPr id="0" name=""/>
        <dsp:cNvSpPr/>
      </dsp:nvSpPr>
      <dsp:spPr>
        <a:xfrm>
          <a:off x="883177" y="1915230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Rating and Review Mechanism for Vendors.</a:t>
          </a:r>
        </a:p>
      </dsp:txBody>
      <dsp:txXfrm>
        <a:off x="883177" y="1915230"/>
        <a:ext cx="10686551" cy="764656"/>
      </dsp:txXfrm>
    </dsp:sp>
    <dsp:sp modelId="{ECCA73F6-0A0A-4FC8-A666-E3C18D642BDA}">
      <dsp:nvSpPr>
        <dsp:cNvPr id="0" name=""/>
        <dsp:cNvSpPr/>
      </dsp:nvSpPr>
      <dsp:spPr>
        <a:xfrm>
          <a:off x="0" y="2871050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08F3E-6C58-48CC-A6FC-42AD1DCBD68C}">
      <dsp:nvSpPr>
        <dsp:cNvPr id="0" name=""/>
        <dsp:cNvSpPr/>
      </dsp:nvSpPr>
      <dsp:spPr>
        <a:xfrm>
          <a:off x="231308" y="3043098"/>
          <a:ext cx="420560" cy="420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632A9-4C83-487A-B0F1-53D296C529C3}">
      <dsp:nvSpPr>
        <dsp:cNvPr id="0" name=""/>
        <dsp:cNvSpPr/>
      </dsp:nvSpPr>
      <dsp:spPr>
        <a:xfrm>
          <a:off x="883177" y="2871050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  Improve on CSS styling of the website.</a:t>
          </a:r>
        </a:p>
      </dsp:txBody>
      <dsp:txXfrm>
        <a:off x="883177" y="2871050"/>
        <a:ext cx="10686551" cy="764656"/>
      </dsp:txXfrm>
    </dsp:sp>
    <dsp:sp modelId="{7C63AFF1-7E90-4FAF-90A1-836F756A0DD6}">
      <dsp:nvSpPr>
        <dsp:cNvPr id="0" name=""/>
        <dsp:cNvSpPr/>
      </dsp:nvSpPr>
      <dsp:spPr>
        <a:xfrm>
          <a:off x="0" y="3826870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1A0CD-62F2-4A16-BC1E-3B4F7E4DEEF8}">
      <dsp:nvSpPr>
        <dsp:cNvPr id="0" name=""/>
        <dsp:cNvSpPr/>
      </dsp:nvSpPr>
      <dsp:spPr>
        <a:xfrm>
          <a:off x="231308" y="3998918"/>
          <a:ext cx="420560" cy="4205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5949E-86BF-4CBE-8EAB-EEB0BA94D635}">
      <dsp:nvSpPr>
        <dsp:cNvPr id="0" name=""/>
        <dsp:cNvSpPr/>
      </dsp:nvSpPr>
      <dsp:spPr>
        <a:xfrm>
          <a:off x="883177" y="3826870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Test the above functionality using Selenium.   </a:t>
          </a:r>
        </a:p>
      </dsp:txBody>
      <dsp:txXfrm>
        <a:off x="883177" y="3826870"/>
        <a:ext cx="10686551" cy="764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>
              <a:solidFill>
                <a:schemeClr val="tx1"/>
              </a:solidFill>
              <a:effectLst/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4/4/2022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4/4/2022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865" y="546789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4/4/2022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4561"/>
            <a:ext cx="12192000" cy="6473439"/>
          </a:xfrm>
          <a:prstGeom prst="rect">
            <a:avLst/>
          </a:prstGeom>
        </p:spPr>
      </p:pic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85" t="13985" r="13985" b="13985"/>
          <a:stretch/>
        </p:blipFill>
        <p:spPr bwMode="gray">
          <a:xfrm>
            <a:off x="3775904" y="1122373"/>
            <a:ext cx="4628005" cy="3005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4/4/2022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F432B-3FBE-4889-963D-BF97BFBB7D3F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2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4/4/2022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21" y="1692454"/>
            <a:ext cx="5200134" cy="133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4/4/2022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92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uwaterloo.ca/vseem/ece651_group_26/-/pipelin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foodbell.atlassian.net/jira/software/projects/FOODBELL/boards/1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11" Type="http://schemas.openxmlformats.org/officeDocument/2006/relationships/image" Target="../media/image26.wmf"/><Relationship Id="rId5" Type="http://schemas.openxmlformats.org/officeDocument/2006/relationships/image" Target="../media/image29.sv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8.png"/><Relationship Id="rId9" Type="http://schemas.openxmlformats.org/officeDocument/2006/relationships/hyperlink" Target="https://git.uwaterloo.ca/vseem/ece651_group_26/-/tree/master/FoodBell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233055"/>
            <a:ext cx="5255333" cy="849746"/>
          </a:xfrm>
        </p:spPr>
        <p:txBody>
          <a:bodyPr>
            <a:noAutofit/>
          </a:bodyPr>
          <a:lstStyle/>
          <a:p>
            <a:r>
              <a:rPr lang="en-IN" sz="4800" err="1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FoodBell</a:t>
            </a:r>
            <a:r>
              <a:rPr lang="en-IN" sz="4800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IN" sz="1800" i="1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– </a:t>
            </a:r>
            <a:r>
              <a:rPr lang="en-IN" sz="1200" i="1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Decoding your food demands </a:t>
            </a:r>
            <a:endParaRPr 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3D1471E-C826-7C45-95D5-E6C0840758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2001" r="17072"/>
          <a:stretch/>
        </p:blipFill>
        <p:spPr>
          <a:xfrm>
            <a:off x="5938983" y="415635"/>
            <a:ext cx="6253017" cy="644236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1FE9B1-DFB6-42D9-891F-5B4748519E86}"/>
              </a:ext>
            </a:extLst>
          </p:cNvPr>
          <p:cNvSpPr txBox="1">
            <a:spLocks/>
          </p:cNvSpPr>
          <p:nvPr/>
        </p:nvSpPr>
        <p:spPr>
          <a:xfrm>
            <a:off x="452740" y="2540001"/>
            <a:ext cx="3675915" cy="2724726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b="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>
                <a:solidFill>
                  <a:schemeClr val="bg1"/>
                </a:solidFill>
              </a:rPr>
            </a:br>
            <a:r>
              <a:rPr lang="en-US" sz="2400" b="1" u="sng">
                <a:solidFill>
                  <a:schemeClr val="bg1"/>
                </a:solidFill>
                <a:cs typeface="Calibri"/>
              </a:rPr>
              <a:t>Group #26</a:t>
            </a:r>
          </a:p>
          <a:p>
            <a:endParaRPr lang="en-US" sz="500" b="1" u="sng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HARPREET JOLLY ~ 20928818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PREMCHANDER SATHEESH ~ 20875938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SHUBHANKI GUPTA ~ 20980342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UDITYA LAAD ~ 20986041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VARUN SEEM ~ 20965313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VIJIITHAA SASIDHARAN ~ 20969795</a:t>
            </a:r>
            <a:endParaRPr lang="en-GB" sz="1800" i="1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604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E6237E9-2C40-BA4D-1C09-FDA8727FB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7696" y="685060"/>
            <a:ext cx="1420859" cy="286052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SPRINT MEETING</a:t>
            </a:r>
            <a:endParaRPr lang="en-US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15FB3298-F425-5EEF-258D-DFE5FC7DE8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8224" y="685060"/>
            <a:ext cx="1420859" cy="286052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SCRUM MEETING</a:t>
            </a:r>
            <a:endParaRPr lang="en-US"/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B1C473A7-A69E-DF44-48C1-1062942DD7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08752" y="685060"/>
            <a:ext cx="1420859" cy="286052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SPRINT RETROSPECTIVE</a:t>
            </a:r>
            <a:endParaRPr lang="en-US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1130BAD3-89FF-FFDD-9F63-5B2D23B257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Verdana"/>
                <a:ea typeface="Verdana"/>
              </a:rPr>
              <a:t>SPRINT MEETINGS</a:t>
            </a:r>
            <a:endParaRPr lang="en-US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44D90B-3EA3-3764-54CD-EE9BBF68C5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 anchor="ctr">
            <a:normAutofit/>
          </a:bodyPr>
          <a:lstStyle/>
          <a:p>
            <a:r>
              <a:rPr lang="en-IN" cap="none"/>
              <a:t>Team Meetings</a:t>
            </a:r>
            <a:endParaRPr lang="en-CA" cap="none"/>
          </a:p>
        </p:txBody>
      </p:sp>
      <p:graphicFrame>
        <p:nvGraphicFramePr>
          <p:cNvPr id="34" name="Content Placeholder 3">
            <a:extLst>
              <a:ext uri="{FF2B5EF4-FFF2-40B4-BE49-F238E27FC236}">
                <a16:creationId xmlns:a16="http://schemas.microsoft.com/office/drawing/2014/main" id="{35164F5C-A1BC-6599-D1FE-DBA52ED49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362452"/>
              </p:ext>
            </p:extLst>
          </p:nvPr>
        </p:nvGraphicFramePr>
        <p:xfrm>
          <a:off x="259882" y="1413163"/>
          <a:ext cx="11569729" cy="4595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2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D6BB-CED5-4ECC-A8A5-C15F8B1B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73" y="748667"/>
            <a:ext cx="11569729" cy="895927"/>
          </a:xfrm>
        </p:spPr>
        <p:txBody>
          <a:bodyPr/>
          <a:lstStyle/>
          <a:p>
            <a:r>
              <a:rPr lang="en-US"/>
              <a:t>Task Management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C1938F8-308C-4D55-893E-4B395AE9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32" y="2187529"/>
            <a:ext cx="9898855" cy="39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377F0BC-B6AA-779D-D5CC-141203814F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7696" y="685060"/>
            <a:ext cx="1420859" cy="286052"/>
          </a:xfrm>
        </p:spPr>
        <p:txBody>
          <a:bodyPr anchor="ctr">
            <a:normAutofit/>
          </a:bodyPr>
          <a:lstStyle/>
          <a:p>
            <a:r>
              <a:rPr lang="en-US"/>
              <a:t>SPRINT 4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178DCAC7-AAA1-2690-F981-116E1781EB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8224" y="685060"/>
            <a:ext cx="1420859" cy="286052"/>
          </a:xfrm>
        </p:spPr>
        <p:txBody>
          <a:bodyPr anchor="ctr">
            <a:normAutofit/>
          </a:bodyPr>
          <a:lstStyle/>
          <a:p>
            <a:r>
              <a:rPr lang="en-US"/>
              <a:t>SPRINT 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95AA64D6-FFD4-8E39-D442-1D6F56E667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08752" y="685060"/>
            <a:ext cx="1420859" cy="286052"/>
          </a:xfrm>
        </p:spPr>
        <p:txBody>
          <a:bodyPr anchor="ctr">
            <a:normAutofit/>
          </a:bodyPr>
          <a:lstStyle/>
          <a:p>
            <a:r>
              <a:rPr lang="en-US"/>
              <a:t>NEXT STEP</a:t>
            </a:r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AC47BC4F-C06C-6D39-3083-8E0A6A836B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PROGRESS REPORT</a:t>
            </a:r>
            <a:endParaRPr lang="en-US" kern="1200"/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71A9F088-55FF-D5E7-D4A0-B4D1B53E29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5588000" y="6335309"/>
            <a:ext cx="1016000" cy="2503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dirty="0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none"/>
              <a:t>Progress Post Midterm</a:t>
            </a:r>
          </a:p>
        </p:txBody>
      </p:sp>
      <p:graphicFrame>
        <p:nvGraphicFramePr>
          <p:cNvPr id="3257" name="Content Placeholder 3254">
            <a:extLst>
              <a:ext uri="{FF2B5EF4-FFF2-40B4-BE49-F238E27FC236}">
                <a16:creationId xmlns:a16="http://schemas.microsoft.com/office/drawing/2014/main" id="{A16914E8-4565-ED2C-9693-319A6D47D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126323"/>
              </p:ext>
            </p:extLst>
          </p:nvPr>
        </p:nvGraphicFramePr>
        <p:xfrm>
          <a:off x="259882" y="1413163"/>
          <a:ext cx="11569729" cy="4595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65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77" y="699149"/>
            <a:ext cx="11569729" cy="895927"/>
          </a:xfrm>
        </p:spPr>
        <p:txBody>
          <a:bodyPr/>
          <a:lstStyle/>
          <a:p>
            <a:r>
              <a:rPr lang="en-IN"/>
              <a:t>Jira Workflow – User Stories, Bugs, Issues</a:t>
            </a:r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A6717-4417-42D4-AD2E-EB2B765D9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5" y="1799438"/>
            <a:ext cx="10887162" cy="4559987"/>
          </a:xfrm>
        </p:spPr>
      </p:pic>
    </p:spTree>
    <p:extLst>
      <p:ext uri="{BB962C8B-B14F-4D97-AF65-F5344CB8AC3E}">
        <p14:creationId xmlns:p14="http://schemas.microsoft.com/office/powerpoint/2010/main" val="138417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5" y="669070"/>
            <a:ext cx="11569729" cy="895927"/>
          </a:xfrm>
        </p:spPr>
        <p:txBody>
          <a:bodyPr/>
          <a:lstStyle/>
          <a:p>
            <a:r>
              <a:rPr lang="en-IN"/>
              <a:t>Jira Task Analysis</a:t>
            </a:r>
            <a:endParaRPr lang="en-CA"/>
          </a:p>
        </p:txBody>
      </p:sp>
      <p:pic>
        <p:nvPicPr>
          <p:cNvPr id="6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00961F-1F05-2EF8-335B-97F8898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57" b="461"/>
          <a:stretch/>
        </p:blipFill>
        <p:spPr>
          <a:xfrm>
            <a:off x="589431" y="2093341"/>
            <a:ext cx="5433576" cy="443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51C4D-DD87-4317-80DB-2EFDE18E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533" y="762977"/>
            <a:ext cx="5514746" cy="2577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35F80-04D6-41E8-97F5-08DCEB0DE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533" y="3470398"/>
            <a:ext cx="5511195" cy="20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0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5" y="518675"/>
            <a:ext cx="11569729" cy="895927"/>
          </a:xfrm>
        </p:spPr>
        <p:txBody>
          <a:bodyPr/>
          <a:lstStyle/>
          <a:p>
            <a:r>
              <a:rPr lang="en-IN"/>
              <a:t>Git Merge Branching Graph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E2706-2D25-46AA-9547-7AB7F09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95" y="1349563"/>
            <a:ext cx="11566580" cy="4738445"/>
          </a:xfrm>
          <a:prstGeom prst="rect">
            <a:avLst/>
          </a:prstGeom>
        </p:spPr>
      </p:pic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A3F7FE8-1DA4-73F7-EEBB-0CC69B1A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1" y="440351"/>
            <a:ext cx="4529666" cy="20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1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5" y="518675"/>
            <a:ext cx="11569729" cy="895927"/>
          </a:xfrm>
        </p:spPr>
        <p:txBody>
          <a:bodyPr/>
          <a:lstStyle/>
          <a:p>
            <a:r>
              <a:rPr lang="en-IN"/>
              <a:t>Git Feature branching</a:t>
            </a:r>
            <a:endParaRPr lang="en-CA"/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EEDA7C-71F1-508F-8EBF-14E2CF7B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8" y="1232695"/>
            <a:ext cx="9388288" cy="4762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BF35B7-198B-5413-E3F7-14868C53DA8E}"/>
              </a:ext>
            </a:extLst>
          </p:cNvPr>
          <p:cNvSpPr txBox="1"/>
          <p:nvPr/>
        </p:nvSpPr>
        <p:spPr>
          <a:xfrm>
            <a:off x="208430" y="1609165"/>
            <a:ext cx="221652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Master Branch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Development Feature Branch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Issue Tracking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CI/CD Pipelines</a:t>
            </a:r>
          </a:p>
        </p:txBody>
      </p:sp>
    </p:spTree>
    <p:extLst>
      <p:ext uri="{BB962C8B-B14F-4D97-AF65-F5344CB8AC3E}">
        <p14:creationId xmlns:p14="http://schemas.microsoft.com/office/powerpoint/2010/main" val="158433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2" y="598886"/>
            <a:ext cx="11569729" cy="895927"/>
          </a:xfrm>
        </p:spPr>
        <p:txBody>
          <a:bodyPr/>
          <a:lstStyle/>
          <a:p>
            <a:r>
              <a:rPr lang="en-IN"/>
              <a:t>CI/CD Pipeline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05274-3558-483D-BE36-52CE516A2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19" b="23426"/>
          <a:stretch/>
        </p:blipFill>
        <p:spPr>
          <a:xfrm>
            <a:off x="251143" y="4384676"/>
            <a:ext cx="8371463" cy="2455036"/>
          </a:xfrm>
          <a:prstGeom prst="rect">
            <a:avLst/>
          </a:prstGeom>
        </p:spPr>
      </p:pic>
      <p:pic>
        <p:nvPicPr>
          <p:cNvPr id="3" name="Picture 4" descr="A picture containing text, sign, display, screensho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4592DE2-885A-C442-1027-F83507914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3" y="1326974"/>
            <a:ext cx="9265024" cy="4170435"/>
          </a:xfrm>
          <a:prstGeom prst="rect">
            <a:avLst/>
          </a:prstGeom>
        </p:spPr>
      </p:pic>
      <p:pic>
        <p:nvPicPr>
          <p:cNvPr id="35842" name="Picture 2" descr="A Step by Step Guide to Create a CI/CD Pipeline with AWS Services -">
            <a:extLst>
              <a:ext uri="{FF2B5EF4-FFF2-40B4-BE49-F238E27FC236}">
                <a16:creationId xmlns:a16="http://schemas.microsoft.com/office/drawing/2014/main" id="{545650CD-28D0-40A7-AC1C-5AC53E81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366" y="270491"/>
            <a:ext cx="5157107" cy="24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9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BC69-3E58-5FDF-714A-BC5896F4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Database UML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6EA3D-1421-7D57-1A1A-5B9D2054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A5F44-81CB-EBF4-8E64-43C70629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0A78E4D-0CC6-E957-9A9E-0850265F8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13" y="1145087"/>
            <a:ext cx="9086253" cy="5034531"/>
          </a:xfrm>
        </p:spPr>
      </p:pic>
    </p:spTree>
    <p:extLst>
      <p:ext uri="{BB962C8B-B14F-4D97-AF65-F5344CB8AC3E}">
        <p14:creationId xmlns:p14="http://schemas.microsoft.com/office/powerpoint/2010/main" val="361985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E9BE35-77BE-75AC-C2C9-CA747981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IN"/>
              <a:t>Sequence Diagram</a:t>
            </a:r>
          </a:p>
        </p:txBody>
      </p:sp>
      <p:pic>
        <p:nvPicPr>
          <p:cNvPr id="3" name="Picture 5" descr="Graphical user interface, chart, waterfall chart&#10;&#10;Description automatically generated">
            <a:extLst>
              <a:ext uri="{FF2B5EF4-FFF2-40B4-BE49-F238E27FC236}">
                <a16:creationId xmlns:a16="http://schemas.microsoft.com/office/drawing/2014/main" id="{F0D0CECD-A310-1401-65A2-494FF731E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5681"/>
          <a:stretch/>
        </p:blipFill>
        <p:spPr>
          <a:xfrm>
            <a:off x="259882" y="1413163"/>
            <a:ext cx="11569729" cy="4595117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6B88A-C342-CC1D-6C3E-F2474A57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C28A9-B17C-2040-70CB-CE1AA7BE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dirty="0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15" y="1058459"/>
            <a:ext cx="11569729" cy="895927"/>
          </a:xfrm>
        </p:spPr>
        <p:txBody>
          <a:bodyPr/>
          <a:lstStyle/>
          <a:p>
            <a:r>
              <a:rPr lang="en-IN"/>
              <a:t>Objective</a:t>
            </a:r>
            <a:endParaRPr lang="en-CA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67BAD02-EA2A-4E92-A1CD-71A9124E2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281940"/>
              </p:ext>
            </p:extLst>
          </p:nvPr>
        </p:nvGraphicFramePr>
        <p:xfrm>
          <a:off x="1097279" y="2053486"/>
          <a:ext cx="10058400" cy="3520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946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5" y="618939"/>
            <a:ext cx="11569729" cy="895927"/>
          </a:xfrm>
        </p:spPr>
        <p:txBody>
          <a:bodyPr/>
          <a:lstStyle/>
          <a:p>
            <a:r>
              <a:rPr lang="en-IN"/>
              <a:t>Unit &amp; Integration Testing</a:t>
            </a:r>
            <a:endParaRPr lang="en-CA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34E049-F6DB-A5BB-74F0-924EA8EE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457" y="1842611"/>
            <a:ext cx="3567439" cy="458081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A4BF4D0-FA84-B7C8-1FA6-65614E5A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060" y="2008081"/>
            <a:ext cx="4209690" cy="1849799"/>
          </a:xfrm>
          <a:prstGeom prst="rect">
            <a:avLst/>
          </a:prstGeom>
        </p:spPr>
      </p:pic>
      <p:pic>
        <p:nvPicPr>
          <p:cNvPr id="3" name="Picture 3" descr="Chart, diagram, pie chart&#10;&#10;Description automatically generated">
            <a:extLst>
              <a:ext uri="{FF2B5EF4-FFF2-40B4-BE49-F238E27FC236}">
                <a16:creationId xmlns:a16="http://schemas.microsoft.com/office/drawing/2014/main" id="{ACA22C9A-2256-7504-C520-8CA19667B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87"/>
          <a:stretch/>
        </p:blipFill>
        <p:spPr>
          <a:xfrm>
            <a:off x="132347" y="2110927"/>
            <a:ext cx="4257173" cy="32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9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9" y="282363"/>
            <a:ext cx="11881203" cy="606700"/>
          </a:xfrm>
        </p:spPr>
        <p:txBody>
          <a:bodyPr>
            <a:normAutofit/>
          </a:bodyPr>
          <a:lstStyle/>
          <a:p>
            <a:r>
              <a:rPr lang="en-IN"/>
              <a:t>System Testing</a:t>
            </a:r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B9DE7-3F1B-5F70-F1E3-16DF885FB821}"/>
              </a:ext>
            </a:extLst>
          </p:cNvPr>
          <p:cNvSpPr txBox="1"/>
          <p:nvPr/>
        </p:nvSpPr>
        <p:spPr>
          <a:xfrm>
            <a:off x="-1251" y="850411"/>
            <a:ext cx="12103787" cy="5909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331594CB-A36F-E266-E6E7-5B09E13D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107" y="2570713"/>
            <a:ext cx="2989561" cy="2003040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643AF8E-3CBC-F8F4-2F8C-302EFBA0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7" y="2577479"/>
            <a:ext cx="6003183" cy="4138002"/>
          </a:xfrm>
          <a:prstGeom prst="rect">
            <a:avLst/>
          </a:prstGeom>
        </p:spPr>
      </p:pic>
      <p:pic>
        <p:nvPicPr>
          <p:cNvPr id="9" name="Picture 10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533BAC42-25A0-DA8B-7C42-03752E8F6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08" y="892161"/>
            <a:ext cx="5321395" cy="1676187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2DCA152E-7B8B-3F81-6C9A-BC30EBEAE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7" y="1123595"/>
            <a:ext cx="4095320" cy="142530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4B2CD2A8-738F-5456-F78D-B6929E4D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534" y="4574375"/>
            <a:ext cx="5904930" cy="21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Future</a:t>
            </a:r>
            <a:r>
              <a:rPr lang="en-US" i="1"/>
              <a:t> </a:t>
            </a:r>
            <a:r>
              <a:rPr lang="en-US"/>
              <a:t>Scope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3C7FD0C-F8E5-E853-7414-024C4F8D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65E8D40-3227-B2C0-A894-1B2E62D0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B99F6621-EFEB-CDD7-1E95-FEF6433EC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361168"/>
              </p:ext>
            </p:extLst>
          </p:nvPr>
        </p:nvGraphicFramePr>
        <p:xfrm>
          <a:off x="259882" y="1413163"/>
          <a:ext cx="11569729" cy="4595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85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4B1B-8FD4-EC6B-927C-0C35E370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1C1DA-78FA-A2F0-7CA0-E608F640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3448414" cy="459511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600" err="1"/>
              <a:t>Shubhanki</a:t>
            </a:r>
            <a:r>
              <a:rPr lang="en-US" sz="2600"/>
              <a:t> Gupta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Designed UI/UX of the project. 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Learnt and gained experience in Front-end using </a:t>
            </a:r>
            <a:r>
              <a:rPr lang="en-US" sz="2100" err="1"/>
              <a:t>ReactJs</a:t>
            </a:r>
            <a:r>
              <a:rPr lang="en-US" sz="2100"/>
              <a:t>, CSS and MUI.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Dynamically rendered data into customer dashboard using API's.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Learnt JIRA  and monitored user stories.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Managed source code versions using Git. 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Practiced agile Project Management with scrum.</a:t>
            </a:r>
          </a:p>
          <a:p>
            <a:endParaRPr lang="en-US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9CFD0-6CA2-2362-4E57-35B6BCE6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9942F-F900-1533-19FE-CB16C987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3F733E-4A98-019C-8D17-6274F268838A}"/>
              </a:ext>
            </a:extLst>
          </p:cNvPr>
          <p:cNvSpPr txBox="1">
            <a:spLocks/>
          </p:cNvSpPr>
          <p:nvPr/>
        </p:nvSpPr>
        <p:spPr>
          <a:xfrm>
            <a:off x="4372677" y="1333525"/>
            <a:ext cx="3448414" cy="45951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/>
              <a:t>Uditya Laad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>
                <a:ea typeface="+mn-lt"/>
                <a:cs typeface="+mn-lt"/>
              </a:rPr>
              <a:t>Designed Microservices and DB for the project.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>
                <a:ea typeface="+mn-lt"/>
                <a:cs typeface="+mn-lt"/>
              </a:rPr>
              <a:t>Learnt and incorporated Unit Testing and Integration Testing.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/>
              <a:t>Built basic exposure to react.js and node.js technologies.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/>
              <a:t>Learned to deal with code smells the right way and performed refactorization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/>
              <a:t>Familiarized with Version Control Systems.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/>
              <a:t>Got accustomed to the CI/CD Process.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D19B68-1E1F-75C7-81A5-61DD0B71E99A}"/>
              </a:ext>
            </a:extLst>
          </p:cNvPr>
          <p:cNvSpPr txBox="1">
            <a:spLocks/>
          </p:cNvSpPr>
          <p:nvPr/>
        </p:nvSpPr>
        <p:spPr>
          <a:xfrm>
            <a:off x="8202729" y="1334957"/>
            <a:ext cx="3448414" cy="4595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Harpreet Jolly</a:t>
            </a:r>
          </a:p>
          <a:p>
            <a:pPr>
              <a:buChar char="Ø"/>
            </a:pPr>
            <a:r>
              <a:rPr lang="en-US" sz="1600"/>
              <a:t>Designed the architecture of the project</a:t>
            </a:r>
          </a:p>
          <a:p>
            <a:pPr>
              <a:buChar char="Ø"/>
            </a:pPr>
            <a:r>
              <a:rPr lang="en-US" sz="1600"/>
              <a:t>Created Base code of the project using Java, Spring-Boot and React </a:t>
            </a:r>
            <a:r>
              <a:rPr lang="en-US" sz="1600" err="1"/>
              <a:t>js</a:t>
            </a:r>
            <a:r>
              <a:rPr lang="en-US" sz="1600"/>
              <a:t>.</a:t>
            </a:r>
          </a:p>
          <a:p>
            <a:pPr>
              <a:buChar char="Ø"/>
            </a:pPr>
            <a:r>
              <a:rPr lang="en-US" sz="1600"/>
              <a:t>CI CD pipeline implementation.</a:t>
            </a:r>
          </a:p>
          <a:p>
            <a:pPr>
              <a:buChar char="Ø"/>
            </a:pPr>
            <a:r>
              <a:rPr lang="en-US" sz="1600"/>
              <a:t>Carried out the role of Scrum Master.</a:t>
            </a:r>
          </a:p>
          <a:p>
            <a:pPr>
              <a:buChar char="Ø"/>
            </a:pPr>
            <a:r>
              <a:rPr lang="en-US" sz="1600"/>
              <a:t>Code Reviews and Git Merging</a:t>
            </a:r>
          </a:p>
          <a:p>
            <a:pPr>
              <a:buChar char="Ø"/>
            </a:pPr>
            <a:r>
              <a:rPr lang="en-US" sz="1600"/>
              <a:t>Project &amp; Team Management</a:t>
            </a:r>
          </a:p>
          <a:p>
            <a:pPr>
              <a:buChar char="Ø"/>
            </a:pPr>
            <a:endParaRPr lang="en-US" sz="1600"/>
          </a:p>
          <a:p>
            <a:pPr>
              <a:buChar char="Ø"/>
            </a:pPr>
            <a:endParaRPr lang="en-US" sz="1600"/>
          </a:p>
          <a:p>
            <a:pPr>
              <a:buChar char="Ø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2199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4B1B-8FD4-EC6B-927C-0C35E370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1C1DA-78FA-A2F0-7CA0-E608F640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534543"/>
            <a:ext cx="3232626" cy="402867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err="1"/>
              <a:t>Vijii</a:t>
            </a:r>
            <a:r>
              <a:rPr lang="en-US"/>
              <a:t> Sasidharan</a:t>
            </a:r>
          </a:p>
          <a:p>
            <a:pPr>
              <a:buChar char="Ø"/>
            </a:pPr>
            <a:r>
              <a:rPr lang="en-US" sz="1600"/>
              <a:t>Good exposure and gained experience from working on Front-end UI/UX like MUI.</a:t>
            </a:r>
          </a:p>
          <a:p>
            <a:pPr>
              <a:buChar char="Ø"/>
            </a:pPr>
            <a:r>
              <a:rPr lang="en-US" sz="1600"/>
              <a:t>Learnt and created responsive UI using </a:t>
            </a:r>
            <a:r>
              <a:rPr lang="en-US" sz="1600" err="1"/>
              <a:t>ReactJs</a:t>
            </a:r>
            <a:r>
              <a:rPr lang="en-US" sz="1600"/>
              <a:t>.</a:t>
            </a:r>
            <a:endParaRPr lang="en-US"/>
          </a:p>
          <a:p>
            <a:pPr>
              <a:buChar char="Ø"/>
            </a:pPr>
            <a:r>
              <a:rPr lang="en-US" sz="1600"/>
              <a:t>Implementation of  multiple "Vendor" dashboards and pages.</a:t>
            </a:r>
          </a:p>
          <a:p>
            <a:pPr>
              <a:buChar char="Ø"/>
            </a:pPr>
            <a:r>
              <a:rPr lang="en-US" sz="1600"/>
              <a:t>Brainstormed the design of database.</a:t>
            </a:r>
          </a:p>
          <a:p>
            <a:pPr>
              <a:buChar char="Ø"/>
            </a:pPr>
            <a:r>
              <a:rPr lang="en-US" sz="1600"/>
              <a:t>Handled Git Merging of branches to master.</a:t>
            </a:r>
          </a:p>
          <a:p>
            <a:pPr>
              <a:buChar char="Ø"/>
            </a:pPr>
            <a:r>
              <a:rPr lang="en-US" sz="1600">
                <a:ea typeface="+mn-lt"/>
                <a:cs typeface="+mn-lt"/>
              </a:rPr>
              <a:t>Practiced agile practices with scrum.</a:t>
            </a:r>
            <a:endParaRPr lang="en-US" sz="1600"/>
          </a:p>
          <a:p>
            <a:endParaRPr lang="en-US" sz="16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9CFD0-6CA2-2362-4E57-35B6BCE6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9942F-F900-1533-19FE-CB16C987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3F733E-4A98-019C-8D17-6274F268838A}"/>
              </a:ext>
            </a:extLst>
          </p:cNvPr>
          <p:cNvSpPr txBox="1">
            <a:spLocks/>
          </p:cNvSpPr>
          <p:nvPr/>
        </p:nvSpPr>
        <p:spPr>
          <a:xfrm>
            <a:off x="4372677" y="1415168"/>
            <a:ext cx="3448414" cy="4595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D19B68-1E1F-75C7-81A5-61DD0B71E99A}"/>
              </a:ext>
            </a:extLst>
          </p:cNvPr>
          <p:cNvSpPr txBox="1">
            <a:spLocks/>
          </p:cNvSpPr>
          <p:nvPr/>
        </p:nvSpPr>
        <p:spPr>
          <a:xfrm>
            <a:off x="8202729" y="1334957"/>
            <a:ext cx="3448414" cy="4595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Varun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Creation &amp; Configuration of Project in JIRA.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Addition of Epic, User Stories, Bugs and Tasks in JIRA.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Gitlab project repository creation &amp; linking it with JIRA.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Implementation of Git-Runner on Windows, CI/CD pipeline.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Project Management, Sprint tracking &amp; Risk analysis.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7B965-9E65-5841-89C5-181DCBAD7EA8}"/>
              </a:ext>
            </a:extLst>
          </p:cNvPr>
          <p:cNvSpPr txBox="1"/>
          <p:nvPr/>
        </p:nvSpPr>
        <p:spPr>
          <a:xfrm>
            <a:off x="4457843" y="1796529"/>
            <a:ext cx="3038901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500"/>
              <a:t>Implemented Agile methodology.</a:t>
            </a:r>
          </a:p>
          <a:p>
            <a:pPr marL="285750" indent="-285750">
              <a:buFont typeface="Wingdings"/>
              <a:buChar char="Ø"/>
            </a:pPr>
            <a:r>
              <a:rPr lang="en-US" sz="1500"/>
              <a:t>Great exposure to microservice architecture of java based services.</a:t>
            </a:r>
            <a:endParaRPr lang="en-US"/>
          </a:p>
          <a:p>
            <a:pPr marL="285750" indent="-285750">
              <a:buFont typeface="Wingdings"/>
              <a:buChar char="Ø"/>
            </a:pPr>
            <a:r>
              <a:rPr lang="en-US" sz="1500"/>
              <a:t>Used proper software Version Control System in order to track and manage changes to source code.</a:t>
            </a:r>
          </a:p>
          <a:p>
            <a:pPr marL="285750" indent="-285750">
              <a:buFont typeface="Wingdings"/>
              <a:buChar char="Ø"/>
            </a:pPr>
            <a:r>
              <a:rPr lang="en-US" sz="1500"/>
              <a:t>Used industry standard issue tracking software JIRA to establish user stories, visualize </a:t>
            </a:r>
            <a:r>
              <a:rPr lang="en-US" sz="1500" err="1"/>
              <a:t>kanban</a:t>
            </a:r>
            <a:r>
              <a:rPr lang="en-US" sz="1500"/>
              <a:t> boards and raise issues.</a:t>
            </a:r>
          </a:p>
          <a:p>
            <a:pPr marL="285750" indent="-285750">
              <a:buFont typeface="Wingdings"/>
              <a:buChar char="Ø"/>
            </a:pPr>
            <a:r>
              <a:rPr lang="en-US" sz="1500"/>
              <a:t>Learnt about Integration testing and system testing, used Selenium </a:t>
            </a:r>
            <a:r>
              <a:rPr lang="en-US" sz="1500" err="1"/>
              <a:t>Webdriver</a:t>
            </a:r>
            <a:r>
              <a:rPr lang="en-US" sz="1500"/>
              <a:t> for testing automation.</a:t>
            </a:r>
          </a:p>
          <a:p>
            <a:pPr marL="285750" indent="-285750">
              <a:buFont typeface="Wingdings"/>
              <a:buChar char="Ø"/>
            </a:pPr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91831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FFBF-B32C-339A-089D-783C1C9E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78" y="2464623"/>
            <a:ext cx="11596942" cy="1345377"/>
          </a:xfrm>
        </p:spPr>
        <p:txBody>
          <a:bodyPr>
            <a:normAutofit/>
          </a:bodyPr>
          <a:lstStyle/>
          <a:p>
            <a:r>
              <a:rPr lang="en-US" sz="800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49A82-376E-5183-4314-22240BFB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0F8BD-7C7B-04D6-3F73-D270EDE6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7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081EA-AC38-44EF-8D47-63AC3D5B373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3717851-6D9F-459A-BF8B-DC2236B83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" r="4629" b="28525"/>
          <a:stretch/>
        </p:blipFill>
        <p:spPr>
          <a:xfrm>
            <a:off x="1248230" y="476098"/>
            <a:ext cx="9910530" cy="5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6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0B433-63D0-4188-A2DC-26D21054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equirements Elicitation</a:t>
            </a: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0" name="Text Placeholder 2">
            <a:extLst>
              <a:ext uri="{FF2B5EF4-FFF2-40B4-BE49-F238E27FC236}">
                <a16:creationId xmlns:a16="http://schemas.microsoft.com/office/drawing/2014/main" id="{29C5A7A8-9E82-4FF6-8E30-9988FE121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807614"/>
              </p:ext>
            </p:extLst>
          </p:nvPr>
        </p:nvGraphicFramePr>
        <p:xfrm>
          <a:off x="4694238" y="4492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2" name="Picture 32" descr="Text&#10;&#10;Description automatically generated">
            <a:extLst>
              <a:ext uri="{FF2B5EF4-FFF2-40B4-BE49-F238E27FC236}">
                <a16:creationId xmlns:a16="http://schemas.microsoft.com/office/drawing/2014/main" id="{2F7B749F-4E29-47A0-97C5-B859AD0B0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6056" y="6369844"/>
            <a:ext cx="18383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11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2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9F679D-E7AB-4051-B6B8-B3356003F88A}"/>
              </a:ext>
            </a:extLst>
          </p:cNvPr>
          <p:cNvSpPr>
            <a:spLocks noGrp="1"/>
          </p:cNvSpPr>
          <p:nvPr/>
        </p:nvSpPr>
        <p:spPr>
          <a:xfrm>
            <a:off x="387987" y="621218"/>
            <a:ext cx="3439748" cy="1101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Requirement Analysis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3110E2F-1366-46A3-83F0-16B85C410DA7}"/>
              </a:ext>
            </a:extLst>
          </p:cNvPr>
          <p:cNvSpPr txBox="1"/>
          <p:nvPr/>
        </p:nvSpPr>
        <p:spPr>
          <a:xfrm>
            <a:off x="481933" y="2058814"/>
            <a:ext cx="3095282" cy="393050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FD54F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Based on Vendor &amp; Customer responses, it is evident there exist a need to satisfy the craving of working professionals &amp; students. Major source of information is Advertisement &amp; word of mouth. 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B90101C3-C9AD-4883-BE20-AD4AB8DF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660" y="67314"/>
            <a:ext cx="6422302" cy="3706686"/>
          </a:xfrm>
          <a:prstGeom prst="rect">
            <a:avLst/>
          </a:prstGeom>
        </p:spPr>
      </p:pic>
      <p:pic>
        <p:nvPicPr>
          <p:cNvPr id="14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16A7C082-E648-49AA-9846-F0B1009E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90" y="3659709"/>
            <a:ext cx="5624186" cy="3160692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2A0D564-9754-4159-B944-59AC559D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25" y="6346031"/>
            <a:ext cx="18383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4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FDBB-21EB-4FB6-98D9-5A2BAA3F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09" y="659892"/>
            <a:ext cx="10058400" cy="896576"/>
          </a:xfrm>
        </p:spPr>
        <p:txBody>
          <a:bodyPr>
            <a:normAutofit/>
          </a:bodyPr>
          <a:lstStyle/>
          <a:p>
            <a:r>
              <a:rPr lang="en-US"/>
              <a:t>Requirement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DDD4D-E27F-4679-8483-9DE8E1943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3975" y="4841860"/>
            <a:ext cx="5602778" cy="1110354"/>
          </a:xfrm>
        </p:spPr>
        <p:txBody>
          <a:bodyPr>
            <a:normAutofit fontScale="55000" lnSpcReduction="2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,Sans-Serif"/>
              <a:buChar char="ü"/>
            </a:pPr>
            <a:r>
              <a:rPr lang="en-IN" err="1">
                <a:ea typeface="+mn-lt"/>
                <a:cs typeface="+mn-lt"/>
              </a:rPr>
              <a:t>FoodBell</a:t>
            </a:r>
            <a:r>
              <a:rPr lang="en-IN" b="1" cap="none">
                <a:ea typeface="+mn-lt"/>
                <a:cs typeface="+mn-lt"/>
              </a:rPr>
              <a:t> aims at providing a platform for cordial vendor, customer relationship.</a:t>
            </a:r>
            <a:endParaRPr lang="en-US" b="1" cap="none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,Sans-Serif"/>
              <a:buChar char="ü"/>
            </a:pPr>
            <a:r>
              <a:rPr lang="en-IN" b="1" cap="none">
                <a:ea typeface="+mn-lt"/>
                <a:cs typeface="+mn-lt"/>
              </a:rPr>
              <a:t>It automates order management system, for registered vendors.</a:t>
            </a:r>
            <a:endParaRPr lang="en-US" b="1" cap="none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,Sans-Serif"/>
              <a:buChar char="ü"/>
            </a:pPr>
            <a:r>
              <a:rPr lang="en-IN" b="1" cap="none">
                <a:ea typeface="+mn-lt"/>
                <a:cs typeface="+mn-lt"/>
              </a:rPr>
              <a:t>Maintains vendor rating to instil trust in our system.</a:t>
            </a:r>
            <a:endParaRPr lang="en-US" b="1" cap="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C40B7-3A25-4504-9C6D-90006DFE7291}"/>
              </a:ext>
            </a:extLst>
          </p:cNvPr>
          <p:cNvSpPr txBox="1"/>
          <p:nvPr/>
        </p:nvSpPr>
        <p:spPr>
          <a:xfrm>
            <a:off x="534146" y="4803243"/>
            <a:ext cx="50846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ü"/>
            </a:pPr>
            <a:r>
              <a:rPr lang="en-IN" sz="1600" b="1" err="1">
                <a:ea typeface="+mn-lt"/>
                <a:cs typeface="+mn-lt"/>
              </a:rPr>
              <a:t>FoodBell</a:t>
            </a:r>
            <a:r>
              <a:rPr lang="en-IN" sz="1600" b="1">
                <a:ea typeface="+mn-lt"/>
                <a:cs typeface="+mn-lt"/>
              </a:rPr>
              <a:t> aims at providing customers an effective rating platform where users can compare the plans from various vendors.</a:t>
            </a:r>
            <a:endParaRPr lang="en-IN" sz="1600" b="1">
              <a:cs typeface="Calibri" panose="020F0502020204030204"/>
            </a:endParaRPr>
          </a:p>
        </p:txBody>
      </p:sp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7224B601-C425-4C73-89BE-7470D6B19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609" y="1845101"/>
            <a:ext cx="5710198" cy="2712802"/>
          </a:xfrm>
        </p:spPr>
      </p:pic>
      <p:pic>
        <p:nvPicPr>
          <p:cNvPr id="10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A2E12A8-AD22-4B64-BEB7-C2A531E90A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8797" y="1845101"/>
            <a:ext cx="5845896" cy="2775432"/>
          </a:xfrm>
        </p:spPr>
      </p:pic>
    </p:spTree>
    <p:extLst>
      <p:ext uri="{BB962C8B-B14F-4D97-AF65-F5344CB8AC3E}">
        <p14:creationId xmlns:p14="http://schemas.microsoft.com/office/powerpoint/2010/main" val="265702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78E9-AD16-4B2C-B791-70177D22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71" y="685362"/>
            <a:ext cx="11569729" cy="895927"/>
          </a:xfrm>
        </p:spPr>
        <p:txBody>
          <a:bodyPr/>
          <a:lstStyle/>
          <a:p>
            <a:r>
              <a:rPr lang="en-IN"/>
              <a:t>Technology Stack</a:t>
            </a:r>
            <a:r>
              <a:rPr lang="en-IN" b="1" i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 </a:t>
            </a:r>
          </a:p>
        </p:txBody>
      </p:sp>
      <p:pic>
        <p:nvPicPr>
          <p:cNvPr id="1026" name="Picture 2" descr="MySQL Server Exporter | Grafana Labs">
            <a:extLst>
              <a:ext uri="{FF2B5EF4-FFF2-40B4-BE49-F238E27FC236}">
                <a16:creationId xmlns:a16="http://schemas.microsoft.com/office/drawing/2014/main" id="{A9709D8B-95FD-4BDF-9CF3-85786332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406" y="2189546"/>
            <a:ext cx="2069432" cy="13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4CEE2-32E9-4971-A741-3895F0DA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06" y="4719688"/>
            <a:ext cx="1240655" cy="1405448"/>
          </a:xfrm>
          <a:prstGeom prst="rect">
            <a:avLst/>
          </a:prstGeom>
        </p:spPr>
      </p:pic>
      <p:pic>
        <p:nvPicPr>
          <p:cNvPr id="1038" name="Picture 14" descr="Hello Spring Boot!. We just added Spring Boot support.You… | by Mark |  JoraHub | Medium">
            <a:extLst>
              <a:ext uri="{FF2B5EF4-FFF2-40B4-BE49-F238E27FC236}">
                <a16:creationId xmlns:a16="http://schemas.microsoft.com/office/drawing/2014/main" id="{507347DB-D9EA-45DB-BC56-23230539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66" y="2583711"/>
            <a:ext cx="1616435" cy="8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acle Advances Java 17 Programming Language for the Long Term | ITPro  Today: IT News, How-Tos, Trends, Case Studies, Career Tips, More">
            <a:extLst>
              <a:ext uri="{FF2B5EF4-FFF2-40B4-BE49-F238E27FC236}">
                <a16:creationId xmlns:a16="http://schemas.microsoft.com/office/drawing/2014/main" id="{1F80A770-9C71-4AA1-94CE-27A488BE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332" y="2385686"/>
            <a:ext cx="2277979" cy="11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E027-C6FA-451A-8487-48965340049C}"/>
              </a:ext>
            </a:extLst>
          </p:cNvPr>
          <p:cNvSpPr txBox="1"/>
          <p:nvPr/>
        </p:nvSpPr>
        <p:spPr>
          <a:xfrm>
            <a:off x="1181211" y="1873177"/>
            <a:ext cx="951449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3200" b="1" i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en-IN" sz="3200" b="1" i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3200">
                <a:latin typeface="Calibri" panose="020F0502020204030204" pitchFamily="34" charset="0"/>
                <a:cs typeface="Calibri" panose="020F0502020204030204" pitchFamily="34" charset="0"/>
              </a:rPr>
              <a:t>         Java  +  Spring Boot  +  MySQL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C6FD8-A5B6-46E1-A408-C37CCF8DD333}"/>
              </a:ext>
            </a:extLst>
          </p:cNvPr>
          <p:cNvSpPr txBox="1"/>
          <p:nvPr/>
        </p:nvSpPr>
        <p:spPr>
          <a:xfrm>
            <a:off x="1181211" y="4135913"/>
            <a:ext cx="789862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3200" b="1" i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n-IN" sz="3200" b="1" i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3200">
                <a:latin typeface="Calibri" panose="020F0502020204030204" pitchFamily="34" charset="0"/>
                <a:cs typeface="Calibri" panose="020F0502020204030204" pitchFamily="34" charset="0"/>
              </a:rPr>
              <a:t>          React </a:t>
            </a:r>
          </a:p>
        </p:txBody>
      </p:sp>
    </p:spTree>
    <p:extLst>
      <p:ext uri="{BB962C8B-B14F-4D97-AF65-F5344CB8AC3E}">
        <p14:creationId xmlns:p14="http://schemas.microsoft.com/office/powerpoint/2010/main" val="425903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1AD4-A291-48B2-B91F-CBF85859D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23" y="784027"/>
            <a:ext cx="10058400" cy="938139"/>
          </a:xfrm>
        </p:spPr>
        <p:txBody>
          <a:bodyPr>
            <a:normAutofit/>
          </a:bodyPr>
          <a:lstStyle/>
          <a:p>
            <a:r>
              <a:rPr lang="en-IN"/>
              <a:t>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BD343A6-F735-4981-8927-C1515E44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2" y="2046141"/>
            <a:ext cx="10944519" cy="337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9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38" y="678395"/>
            <a:ext cx="10058400" cy="1194448"/>
          </a:xfrm>
        </p:spPr>
        <p:txBody>
          <a:bodyPr/>
          <a:lstStyle/>
          <a:p>
            <a:r>
              <a:rPr lang="en-IN"/>
              <a:t>Project Management Tools</a:t>
            </a:r>
            <a:endParaRPr lang="en-CA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14FDC6A-8DFD-40CB-94D7-EA79C4FE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53041"/>
            <a:ext cx="2015965" cy="1343977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7912FE-F55D-4A7D-9E5C-D37761EEB9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45" y="2220694"/>
            <a:ext cx="1076324" cy="10763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0525728-A282-499F-8DAF-F4D9222E2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4478" y="1772295"/>
            <a:ext cx="1787843" cy="1705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96AF4-CBD1-48C3-A8AF-2C871429C005}"/>
              </a:ext>
            </a:extLst>
          </p:cNvPr>
          <p:cNvSpPr txBox="1"/>
          <p:nvPr/>
        </p:nvSpPr>
        <p:spPr>
          <a:xfrm>
            <a:off x="571377" y="3457414"/>
            <a:ext cx="306777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TEAMS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 b="1"/>
          </a:p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BEE6-5A7D-4D2D-8F72-66AA906BB3B8}"/>
              </a:ext>
            </a:extLst>
          </p:cNvPr>
          <p:cNvSpPr txBox="1"/>
          <p:nvPr/>
        </p:nvSpPr>
        <p:spPr>
          <a:xfrm>
            <a:off x="4041788" y="3477763"/>
            <a:ext cx="38050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JIRA</a:t>
            </a:r>
          </a:p>
          <a:p>
            <a:pPr algn="ctr"/>
            <a:endParaRPr lang="en-US" b="1"/>
          </a:p>
          <a:p>
            <a:pPr algn="ctr"/>
            <a:r>
              <a:rPr lang="en-US">
                <a:hlinkClick r:id="rId8"/>
              </a:rPr>
              <a:t>FoodBell Jira Dashboard</a:t>
            </a: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A3669-DAAF-44CD-9695-5ECBD41A96E0}"/>
              </a:ext>
            </a:extLst>
          </p:cNvPr>
          <p:cNvSpPr txBox="1"/>
          <p:nvPr/>
        </p:nvSpPr>
        <p:spPr>
          <a:xfrm>
            <a:off x="8197702" y="3429000"/>
            <a:ext cx="372139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GIT LAB</a:t>
            </a:r>
          </a:p>
          <a:p>
            <a:pPr algn="ctr"/>
            <a:endParaRPr lang="en-US" b="1"/>
          </a:p>
          <a:p>
            <a:pPr algn="ctr"/>
            <a:r>
              <a:rPr lang="en-US">
                <a:hlinkClick r:id="rId9"/>
              </a:rPr>
              <a:t>FoodBell Repo </a:t>
            </a:r>
            <a:endParaRPr lang="en-US"/>
          </a:p>
          <a:p>
            <a:pPr algn="ctr"/>
            <a:endParaRPr lang="en-US" b="1"/>
          </a:p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866BC1-5B95-481E-8141-3E835966A3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538" y="3911014"/>
          <a:ext cx="3511114" cy="1203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Packager Shell Object" showAsIcon="1" r:id="rId10" imgW="2642040" imgH="481320" progId="Package">
                  <p:embed/>
                </p:oleObj>
              </mc:Choice>
              <mc:Fallback>
                <p:oleObj name="Packager Shell Object" showAsIcon="1" r:id="rId10" imgW="2642040" imgH="48132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1866BC1-5B95-481E-8141-3E835966A3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538" y="3911014"/>
                        <a:ext cx="3511114" cy="1203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48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16x9" id="{6AE4079F-C156-5F44-BB1F-9B1BE8D38F60}" vid="{B5180624-4081-3E41-A45E-4FDAF4AEA2DB}"/>
    </a:ext>
  </a:extLst>
</a:theme>
</file>

<file path=ppt/theme/theme2.xml><?xml version="1.0" encoding="utf-8"?>
<a:theme xmlns:a="http://schemas.openxmlformats.org/drawingml/2006/main" name="1_UofWaterloo_WhiteBkgrd">
  <a:themeElements>
    <a:clrScheme name="Custom 1">
      <a:dk1>
        <a:srgbClr val="C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16x9" id="{6AE4079F-C156-5F44-BB1F-9B1BE8D38F60}" vid="{B5180624-4081-3E41-A45E-4FDAF4AEA2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bed8fe0-fd4c-4f92-9936-a2497f3396f6">
      <UserInfo>
        <DisplayName>Stephanie Longeway</DisplayName>
        <AccountId>568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7" ma:contentTypeDescription="Create a new document." ma:contentTypeScope="" ma:versionID="8a1b477463c65a66122656847b28febd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16357843fa31938a69a7e60c0b67276d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C2DC3C-B523-4E27-AB6F-9DE3B9FF1E77}">
  <ds:schemaRefs>
    <ds:schemaRef ds:uri="5d8f0207-1964-4a5e-9049-2927796093eb"/>
    <ds:schemaRef ds:uri="9bed8fe0-fd4c-4f92-9936-a2497f3396f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8C9BBD9-7FFB-45DC-BF0D-F22F6B2A853C}">
  <ds:schemaRefs>
    <ds:schemaRef ds:uri="5d8f0207-1964-4a5e-9049-2927796093eb"/>
    <ds:schemaRef ds:uri="9bed8fe0-fd4c-4f92-9936-a2497f3396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F6AE1D-D1C5-4B47-B0DD-0ED9DA357B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UofWaterloo_WhiteBkgrd</vt:lpstr>
      <vt:lpstr>1_UofWaterloo_WhiteBkgrd</vt:lpstr>
      <vt:lpstr>FoodBell – Decoding your food demands </vt:lpstr>
      <vt:lpstr>Objective</vt:lpstr>
      <vt:lpstr>PowerPoint Presentation</vt:lpstr>
      <vt:lpstr>Requirements Elicitation</vt:lpstr>
      <vt:lpstr>PowerPoint Presentation</vt:lpstr>
      <vt:lpstr>Requirement Analysis</vt:lpstr>
      <vt:lpstr>Technology Stack </vt:lpstr>
      <vt:lpstr>Architecture</vt:lpstr>
      <vt:lpstr>Project Management Tools</vt:lpstr>
      <vt:lpstr>Team Meetings</vt:lpstr>
      <vt:lpstr>Task Management</vt:lpstr>
      <vt:lpstr>Progress Post Midterm</vt:lpstr>
      <vt:lpstr>Jira Workflow – User Stories, Bugs, Issues</vt:lpstr>
      <vt:lpstr>Jira Task Analysis</vt:lpstr>
      <vt:lpstr>Git Merge Branching Graph</vt:lpstr>
      <vt:lpstr>Git Feature branching</vt:lpstr>
      <vt:lpstr>CI/CD Pipeline</vt:lpstr>
      <vt:lpstr>Database UML Diagram</vt:lpstr>
      <vt:lpstr>Sequence Diagram</vt:lpstr>
      <vt:lpstr>Unit &amp; Integration Testing</vt:lpstr>
      <vt:lpstr>System Testing</vt:lpstr>
      <vt:lpstr>Future Scope</vt:lpstr>
      <vt:lpstr>Learning</vt:lpstr>
      <vt:lpstr>Learning</vt:lpstr>
      <vt:lpstr>DEMO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WATERLOO DIFFERENCE</dc:title>
  <dc:subject/>
  <dc:creator>Stephanie Longeway</dc:creator>
  <cp:keywords/>
  <dc:description/>
  <cp:revision>1</cp:revision>
  <dcterms:created xsi:type="dcterms:W3CDTF">2018-10-26T16:36:52Z</dcterms:created>
  <dcterms:modified xsi:type="dcterms:W3CDTF">2022-04-04T16:34:26Z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  <property fmtid="{D5CDD505-2E9C-101B-9397-08002B2CF9AE}" pid="3" name="AuthorIds_UIVersion_8192">
    <vt:lpwstr>19</vt:lpwstr>
  </property>
  <property fmtid="{D5CDD505-2E9C-101B-9397-08002B2CF9AE}" pid="4" name="AuthorIds_UIVersion_9728">
    <vt:lpwstr>14</vt:lpwstr>
  </property>
  <property fmtid="{D5CDD505-2E9C-101B-9397-08002B2CF9AE}" pid="5" name="Order">
    <vt:lpwstr>2500.00000000000</vt:lpwstr>
  </property>
</Properties>
</file>